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8" r:id="rId4"/>
    <p:sldMasterId id="2147483851" r:id="rId5"/>
  </p:sldMasterIdLst>
  <p:notesMasterIdLst>
    <p:notesMasterId r:id="rId10"/>
  </p:notesMasterIdLst>
  <p:handoutMasterIdLst>
    <p:handoutMasterId r:id="rId11"/>
  </p:handoutMasterIdLst>
  <p:sldIdLst>
    <p:sldId id="348" r:id="rId6"/>
    <p:sldId id="399" r:id="rId7"/>
    <p:sldId id="423" r:id="rId8"/>
    <p:sldId id="404" r:id="rId9"/>
  </p:sldIdLst>
  <p:sldSz cx="12192000" cy="6858000"/>
  <p:notesSz cx="7315200" cy="9601200"/>
  <p:embeddedFontLst>
    <p:embeddedFont>
      <p:font typeface="GSK Precision Light" pitchFamily="2" charset="0"/>
      <p:regular r:id="rId12"/>
      <p:italic r:id="rId13"/>
    </p:embeddedFont>
  </p:embeddedFontLst>
  <p:custDataLst>
    <p:tags r:id="rId14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SK PPT Presentation Kit" id="{5267B487-D309-4727-B92B-59227F8B66A0}">
          <p14:sldIdLst>
            <p14:sldId id="348"/>
            <p14:sldId id="399"/>
            <p14:sldId id="423"/>
            <p14:sldId id="404"/>
          </p14:sldIdLst>
        </p14:section>
        <p14:section name="Template" id="{8A93578A-4793-4575-A683-F9A4738827C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853" autoAdjust="0"/>
  </p:normalViewPr>
  <p:slideViewPr>
    <p:cSldViewPr snapToGrid="0" showGuides="1">
      <p:cViewPr varScale="1">
        <p:scale>
          <a:sx n="71" d="100"/>
          <a:sy n="71" d="100"/>
        </p:scale>
        <p:origin x="41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38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Beatriz dos Santos" userId="5f0e3e64-0111-4aee-a73c-71652b65fb11" providerId="ADAL" clId="{A87566CE-0BB9-4A2E-BD6A-78834BA59A6A}"/>
    <pc:docChg chg="undo custSel delSld modSld modSection">
      <pc:chgData name="Ana Beatriz dos Santos" userId="5f0e3e64-0111-4aee-a73c-71652b65fb11" providerId="ADAL" clId="{A87566CE-0BB9-4A2E-BD6A-78834BA59A6A}" dt="2026-02-24T13:23:58.598" v="1139" actId="20577"/>
      <pc:docMkLst>
        <pc:docMk/>
      </pc:docMkLst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4183249202" sldId="291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045691817" sldId="393"/>
        </pc:sldMkLst>
      </pc:sldChg>
      <pc:sldChg chg="delSp modSp mod">
        <pc:chgData name="Ana Beatriz dos Santos" userId="5f0e3e64-0111-4aee-a73c-71652b65fb11" providerId="ADAL" clId="{A87566CE-0BB9-4A2E-BD6A-78834BA59A6A}" dt="2026-02-24T13:23:58.598" v="1139" actId="20577"/>
        <pc:sldMkLst>
          <pc:docMk/>
          <pc:sldMk cId="4056268173" sldId="399"/>
        </pc:sldMkLst>
        <pc:spChg chg="mod">
          <ac:chgData name="Ana Beatriz dos Santos" userId="5f0e3e64-0111-4aee-a73c-71652b65fb11" providerId="ADAL" clId="{A87566CE-0BB9-4A2E-BD6A-78834BA59A6A}" dt="2026-02-24T13:12:30.565" v="82" actId="1076"/>
          <ac:spMkLst>
            <pc:docMk/>
            <pc:sldMk cId="4056268173" sldId="399"/>
            <ac:spMk id="5" creationId="{57258E46-E5CA-BF1D-EFD2-0B60344725B5}"/>
          </ac:spMkLst>
        </pc:spChg>
        <pc:spChg chg="del">
          <ac:chgData name="Ana Beatriz dos Santos" userId="5f0e3e64-0111-4aee-a73c-71652b65fb11" providerId="ADAL" clId="{A87566CE-0BB9-4A2E-BD6A-78834BA59A6A}" dt="2026-02-24T13:12:10.624" v="41" actId="478"/>
          <ac:spMkLst>
            <pc:docMk/>
            <pc:sldMk cId="4056268173" sldId="399"/>
            <ac:spMk id="9" creationId="{7E085CFE-CB6A-03DE-22C7-0F63D96ED369}"/>
          </ac:spMkLst>
        </pc:spChg>
        <pc:spChg chg="mod">
          <ac:chgData name="Ana Beatriz dos Santos" userId="5f0e3e64-0111-4aee-a73c-71652b65fb11" providerId="ADAL" clId="{A87566CE-0BB9-4A2E-BD6A-78834BA59A6A}" dt="2026-02-24T13:23:58.598" v="1139" actId="20577"/>
          <ac:spMkLst>
            <pc:docMk/>
            <pc:sldMk cId="4056268173" sldId="399"/>
            <ac:spMk id="10" creationId="{19585AC1-1E5E-C82F-39B0-092EB3899918}"/>
          </ac:spMkLst>
        </pc:spChg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753313894" sldId="400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523013196" sldId="401"/>
        </pc:sldMkLst>
      </pc:sldChg>
      <pc:sldChg chg="addSp modSp mod">
        <pc:chgData name="Ana Beatriz dos Santos" userId="5f0e3e64-0111-4aee-a73c-71652b65fb11" providerId="ADAL" clId="{A87566CE-0BB9-4A2E-BD6A-78834BA59A6A}" dt="2026-02-24T13:23:17.459" v="1134" actId="1076"/>
        <pc:sldMkLst>
          <pc:docMk/>
          <pc:sldMk cId="907840877" sldId="404"/>
        </pc:sldMkLst>
        <pc:spChg chg="mod">
          <ac:chgData name="Ana Beatriz dos Santos" userId="5f0e3e64-0111-4aee-a73c-71652b65fb11" providerId="ADAL" clId="{A87566CE-0BB9-4A2E-BD6A-78834BA59A6A}" dt="2026-02-24T13:22:41.288" v="1119" actId="6549"/>
          <ac:spMkLst>
            <pc:docMk/>
            <pc:sldMk cId="907840877" sldId="404"/>
            <ac:spMk id="5" creationId="{D45B81A6-A2C6-4575-B1BC-0E39AB168BEA}"/>
          </ac:spMkLst>
        </pc:spChg>
        <pc:spChg chg="mod">
          <ac:chgData name="Ana Beatriz dos Santos" userId="5f0e3e64-0111-4aee-a73c-71652b65fb11" providerId="ADAL" clId="{A87566CE-0BB9-4A2E-BD6A-78834BA59A6A}" dt="2026-02-24T13:19:11.637" v="889" actId="20577"/>
          <ac:spMkLst>
            <pc:docMk/>
            <pc:sldMk cId="907840877" sldId="404"/>
            <ac:spMk id="6" creationId="{7F9554F3-4E6D-CE71-965E-EB6724461C10}"/>
          </ac:spMkLst>
        </pc:spChg>
        <pc:picChg chg="add mod">
          <ac:chgData name="Ana Beatriz dos Santos" userId="5f0e3e64-0111-4aee-a73c-71652b65fb11" providerId="ADAL" clId="{A87566CE-0BB9-4A2E-BD6A-78834BA59A6A}" dt="2026-02-24T13:23:17.459" v="1134" actId="1076"/>
          <ac:picMkLst>
            <pc:docMk/>
            <pc:sldMk cId="907840877" sldId="404"/>
            <ac:picMk id="7" creationId="{07A5217E-7DFC-5FB9-6178-230748442904}"/>
          </ac:picMkLst>
        </pc:picChg>
        <pc:picChg chg="add mod">
          <ac:chgData name="Ana Beatriz dos Santos" userId="5f0e3e64-0111-4aee-a73c-71652b65fb11" providerId="ADAL" clId="{A87566CE-0BB9-4A2E-BD6A-78834BA59A6A}" dt="2026-02-24T13:23:15.764" v="1133" actId="1076"/>
          <ac:picMkLst>
            <pc:docMk/>
            <pc:sldMk cId="907840877" sldId="404"/>
            <ac:picMk id="9" creationId="{1D7E8963-8E88-251F-DC5F-6104E5D9D459}"/>
          </ac:picMkLst>
        </pc:picChg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945576213" sldId="409"/>
        </pc:sldMkLst>
      </pc:sldChg>
      <pc:sldChg chg="del">
        <pc:chgData name="Ana Beatriz dos Santos" userId="5f0e3e64-0111-4aee-a73c-71652b65fb11" providerId="ADAL" clId="{A87566CE-0BB9-4A2E-BD6A-78834BA59A6A}" dt="2026-02-24T13:11:48.262" v="0" actId="47"/>
        <pc:sldMkLst>
          <pc:docMk/>
          <pc:sldMk cId="416153766" sldId="412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643076286" sldId="413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718426405" sldId="414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129061580" sldId="415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099253558" sldId="416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283594322" sldId="417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70714003" sldId="418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604718011" sldId="419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136801914" sldId="420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260594313" sldId="421"/>
        </pc:sldMkLst>
      </pc:sldChg>
      <pc:sldChg chg="modSp mod">
        <pc:chgData name="Ana Beatriz dos Santos" userId="5f0e3e64-0111-4aee-a73c-71652b65fb11" providerId="ADAL" clId="{A87566CE-0BB9-4A2E-BD6A-78834BA59A6A}" dt="2026-02-24T13:18:59.032" v="882" actId="20577"/>
        <pc:sldMkLst>
          <pc:docMk/>
          <pc:sldMk cId="1155700711" sldId="423"/>
        </pc:sldMkLst>
        <pc:spChg chg="mod">
          <ac:chgData name="Ana Beatriz dos Santos" userId="5f0e3e64-0111-4aee-a73c-71652b65fb11" providerId="ADAL" clId="{A87566CE-0BB9-4A2E-BD6A-78834BA59A6A}" dt="2026-02-24T13:18:59.032" v="882" actId="20577"/>
          <ac:spMkLst>
            <pc:docMk/>
            <pc:sldMk cId="1155700711" sldId="423"/>
            <ac:spMk id="5" creationId="{340CA0B7-C657-3FE2-802F-0D20227FF4F2}"/>
          </ac:spMkLst>
        </pc:spChg>
        <pc:spChg chg="mod">
          <ac:chgData name="Ana Beatriz dos Santos" userId="5f0e3e64-0111-4aee-a73c-71652b65fb11" providerId="ADAL" clId="{A87566CE-0BB9-4A2E-BD6A-78834BA59A6A}" dt="2026-02-24T13:15:12.578" v="378" actId="5793"/>
          <ac:spMkLst>
            <pc:docMk/>
            <pc:sldMk cId="1155700711" sldId="423"/>
            <ac:spMk id="6" creationId="{F43DBF94-FC8A-CB3C-C621-C1CAEECAC4DF}"/>
          </ac:spMkLst>
        </pc:spChg>
        <pc:graphicFrameChg chg="mod modGraphic">
          <ac:chgData name="Ana Beatriz dos Santos" userId="5f0e3e64-0111-4aee-a73c-71652b65fb11" providerId="ADAL" clId="{A87566CE-0BB9-4A2E-BD6A-78834BA59A6A}" dt="2026-02-24T13:18:49.973" v="874" actId="1076"/>
          <ac:graphicFrameMkLst>
            <pc:docMk/>
            <pc:sldMk cId="1155700711" sldId="423"/>
            <ac:graphicFrameMk id="7" creationId="{BD205AFE-5897-8BE9-5B7B-591883C1873C}"/>
          </ac:graphicFrameMkLst>
        </pc:graphicFrameChg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1262456045" sldId="424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17602292" sldId="425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4021875435" sldId="426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829570208" sldId="427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878784236" sldId="428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966098997" sldId="429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77060993" sldId="430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1035762590" sldId="431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707244855" sldId="432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1540205326" sldId="433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516915731" sldId="434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861410843" sldId="435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503041144" sldId="436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649284539" sldId="437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4039356338" sldId="438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1616050674" sldId="439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1216411949" sldId="440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929641451" sldId="441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032428594" sldId="442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198059287" sldId="443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158600321" sldId="444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1040313005" sldId="445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4216291768" sldId="446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1161614853" sldId="447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151619947" sldId="448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2432931866" sldId="449"/>
        </pc:sldMkLst>
      </pc:sldChg>
      <pc:sldChg chg="del">
        <pc:chgData name="Ana Beatriz dos Santos" userId="5f0e3e64-0111-4aee-a73c-71652b65fb11" providerId="ADAL" clId="{A87566CE-0BB9-4A2E-BD6A-78834BA59A6A}" dt="2026-02-24T13:23:37.612" v="1135" actId="47"/>
        <pc:sldMkLst>
          <pc:docMk/>
          <pc:sldMk cId="301654021" sldId="4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C5DC5B-BF83-D0F8-F17D-E458477D6A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C446-58AD-F05A-78BC-F13AD7A39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FE7CBA-E269-484E-BC88-4EF08BDBC0FE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AEC85-53EE-AA3F-A105-CB67500BD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CF5B-A081-B9F4-9E5F-FDA0297F20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9F402-05D6-4C19-804E-80C8EBA9A7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69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050A8971-52B8-4C5A-99D8-986A596F2912}" type="datetimeFigureOut">
              <a:rPr lang="en-GB" smtClean="0"/>
              <a:pPr/>
              <a:t>24/02/2026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7.xml"/><Relationship Id="rId7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0.xml"/><Relationship Id="rId7" Type="http://schemas.openxmlformats.org/officeDocument/2006/relationships/image" Target="../media/image1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jp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892896-0027-443A-D01E-0CE282B3A5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892896-0027-443A-D01E-0CE282B3A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ADD59A9-81EE-0DF4-BF97-645E5979090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20700" y="3940216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4502943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1E81C-A3CE-333A-79BA-25D8F93FB564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FA932-514A-C951-F952-F8A43667E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4D693C-2F89-1D26-FDEF-3BF8AB9EE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40DDF016-D509-BED0-161C-B51B4CFCB4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E730EF-2ADF-F2EE-3385-DFE2929A2F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E730EF-2ADF-F2EE-3385-DFE2929A2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889F4-99D5-C4D7-F0A7-1D0B9BD3F93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74A64-5B94-1C65-071E-17BF59F9F083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5EB409-F04C-F34E-2784-56F55DA5C7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AFA72B64-3B0D-5F16-E0A3-81BFBFF335F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/SPA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AC59E1C-A015-4BA4-AB7D-EC00F37B815F}"/>
              </a:ext>
            </a:extLst>
          </p:cNvPr>
          <p:cNvSpPr/>
          <p:nvPr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EBA022-30B3-B17F-5D7C-3A3D869D35FA}"/>
              </a:ext>
            </a:extLst>
          </p:cNvPr>
          <p:cNvSpPr>
            <a:spLocks/>
          </p:cNvSpPr>
          <p:nvPr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A742C-A049-77AC-C2E5-4272D118CC96}"/>
              </a:ext>
            </a:extLst>
          </p:cNvPr>
          <p:cNvSpPr>
            <a:spLocks/>
          </p:cNvSpPr>
          <p:nvPr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6507E6-44A7-B4B5-33F1-9F0C0DC0FDE1}"/>
              </a:ext>
            </a:extLst>
          </p:cNvPr>
          <p:cNvSpPr/>
          <p:nvPr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73ECA-2D04-B6E9-1FB4-377F08AA5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6886-926E-8975-E95D-5BCD6F82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E9B4D-B613-11AE-72F8-5A0C3EBFD9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BB6F2-78D4-BCC3-D950-5FAF7FCB8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7554912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 / paper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46E8B4-4C83-8DD1-80BB-CC03BD24AF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19B5E4-F2A8-7F44-855D-F41DDE3B3D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72450" y="694948"/>
            <a:ext cx="3649661" cy="352801"/>
          </a:xfrm>
        </p:spPr>
        <p:txBody>
          <a:bodyPr lIns="0" tIns="0" rIns="0" bIns="18000" anchor="b" anchorCtr="0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date of session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126" y="1777158"/>
            <a:ext cx="1695450" cy="926921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6FC89-B057-E6C5-C8EA-1FC8CB31B6CA}"/>
              </a:ext>
            </a:extLst>
          </p:cNvPr>
          <p:cNvSpPr/>
          <p:nvPr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166E02B-F260-FEAF-DDEB-67922AA11E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EA22563-2363-AB1F-DC9F-7A5457933645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2C5C591-14F5-449A-187A-1D9A683E96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60405" y="1307574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4077D3A-2E14-68B6-5E16-413475F36C3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60405" y="2778690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Does XXX have further input on the proposals set out or require additional information?</a:t>
            </a:r>
            <a:br>
              <a:rPr lang="en-US" dirty="0"/>
            </a:br>
            <a:r>
              <a:rPr lang="en-US" dirty="0"/>
              <a:t>Is XXX supportive of the recommendation to x, y, z?</a:t>
            </a:r>
            <a:br>
              <a:rPr lang="en-US" dirty="0"/>
            </a:br>
            <a:r>
              <a:rPr lang="en-US" dirty="0"/>
              <a:t>Does XXX support the approach outlined to x, y, z?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DE7D720-AF89-6DE4-D2E5-33C7B01B7E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0405" y="4249806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Key steps following XXX review / decision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C53FB3B-975B-80D5-29B3-81DC27DCAC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60405" y="5720922"/>
            <a:ext cx="9557738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36000" rIns="0" bIns="3600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A99C6-B235-2720-3500-EE89CB56CE50}"/>
              </a:ext>
            </a:extLst>
          </p:cNvPr>
          <p:cNvSpPr/>
          <p:nvPr userDrawn="1"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E051E-8049-FCFD-A54B-E240AC53D1B2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8FC5E-A678-F4F9-6FC7-EEAB2E69AF78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B3DF6-C945-56A1-A6D2-AC4E6E31179A}"/>
              </a:ext>
            </a:extLst>
          </p:cNvPr>
          <p:cNvSpPr/>
          <p:nvPr userDrawn="1"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88839E-C216-4873-F020-A965C577DAF8}"/>
              </a:ext>
            </a:extLst>
          </p:cNvPr>
          <p:cNvSpPr/>
          <p:nvPr userDrawn="1"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D1E881-0EAE-876E-66F9-7BE9CD740E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4A7AA8-50D7-2FFC-F51D-207317C17DE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44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00430-8A32-4EA0-BAD1-A7727B81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2794-638D-4328-B0BC-C610FB243ADC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6E0BB-62AD-47AF-909C-4F33FB56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EE5C-8451-457A-BD36-F438731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071252-BD8E-4D3D-BF35-8427544DD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3176" y="242888"/>
            <a:ext cx="6712112" cy="5848350"/>
          </a:xfrm>
        </p:spPr>
        <p:txBody>
          <a:bodyPr lIns="0" tIns="406800" rIns="0" bIns="180000" anchor="t">
            <a:noAutofit/>
          </a:bodyPr>
          <a:lstStyle>
            <a:lvl1pPr marL="720000" indent="-72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800"/>
            </a:lvl1pPr>
            <a:lvl2pPr marL="814742" indent="-457200">
              <a:buClr>
                <a:schemeClr val="tx2"/>
              </a:buClr>
              <a:buFont typeface="+mj-lt"/>
              <a:buAutoNum type="arabicPeriod"/>
              <a:defRPr/>
            </a:lvl2pPr>
            <a:lvl3pPr marL="1177182" indent="-457200">
              <a:buClr>
                <a:schemeClr val="tx2"/>
              </a:buClr>
              <a:buFont typeface="+mj-lt"/>
              <a:buAutoNum type="arabicPeriod"/>
              <a:defRPr/>
            </a:lvl3pPr>
            <a:lvl4pPr>
              <a:buClr>
                <a:schemeClr val="tx2"/>
              </a:buClr>
              <a:buFont typeface="+mj-lt"/>
              <a:buAutoNum type="arabicPeriod"/>
              <a:defRPr/>
            </a:lvl4pPr>
            <a:lvl5pPr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Agenda point 1, add text here.</a:t>
            </a:r>
            <a:br>
              <a:rPr lang="en-GB" dirty="0"/>
            </a:br>
            <a:r>
              <a:rPr lang="en-GB" dirty="0"/>
              <a:t>Agenda point 2, add text here.</a:t>
            </a:r>
            <a:br>
              <a:rPr lang="en-GB" dirty="0"/>
            </a:br>
            <a:r>
              <a:rPr lang="en-GB" dirty="0"/>
              <a:t>Agenda point 3, add text here.</a:t>
            </a:r>
            <a:br>
              <a:rPr lang="en-GB" dirty="0"/>
            </a:br>
            <a:r>
              <a:rPr lang="en-GB" dirty="0"/>
              <a:t>Agenda point 4, add text here.</a:t>
            </a:r>
            <a:br>
              <a:rPr lang="en-GB" dirty="0"/>
            </a:br>
            <a:r>
              <a:rPr lang="en-GB" dirty="0"/>
              <a:t>Agenda point 5, add text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E13A-9E76-B161-1416-CBE84BD2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474805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02868D-ACDF-6434-3575-872690D6A7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47480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B05C-AADA-DE64-7CCE-6E374DE8A94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6F1642B-8EED-A6CF-BBC5-B42CE4EBF30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79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D48070-D695-60C2-898C-9832D9369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11162"/>
            <a:ext cx="11460164" cy="4484800"/>
          </a:xfrm>
          <a:custGeom>
            <a:avLst/>
            <a:gdLst>
              <a:gd name="connsiteX0" fmla="*/ 185682 w 11460164"/>
              <a:gd name="connsiteY0" fmla="*/ 0 h 4484800"/>
              <a:gd name="connsiteX1" fmla="*/ 11274482 w 11460164"/>
              <a:gd name="connsiteY1" fmla="*/ 0 h 4484800"/>
              <a:gd name="connsiteX2" fmla="*/ 11460164 w 11460164"/>
              <a:gd name="connsiteY2" fmla="*/ 185682 h 4484800"/>
              <a:gd name="connsiteX3" fmla="*/ 11460164 w 11460164"/>
              <a:gd name="connsiteY3" fmla="*/ 456183 h 4484800"/>
              <a:gd name="connsiteX4" fmla="*/ 11460164 w 11460164"/>
              <a:gd name="connsiteY4" fmla="*/ 715601 h 4484800"/>
              <a:gd name="connsiteX5" fmla="*/ 11460164 w 11460164"/>
              <a:gd name="connsiteY5" fmla="*/ 4299118 h 4484800"/>
              <a:gd name="connsiteX6" fmla="*/ 11274482 w 11460164"/>
              <a:gd name="connsiteY6" fmla="*/ 4484800 h 4484800"/>
              <a:gd name="connsiteX7" fmla="*/ 185682 w 11460164"/>
              <a:gd name="connsiteY7" fmla="*/ 4484800 h 4484800"/>
              <a:gd name="connsiteX8" fmla="*/ 0 w 11460164"/>
              <a:gd name="connsiteY8" fmla="*/ 4299118 h 4484800"/>
              <a:gd name="connsiteX9" fmla="*/ 0 w 11460164"/>
              <a:gd name="connsiteY9" fmla="*/ 715601 h 4484800"/>
              <a:gd name="connsiteX10" fmla="*/ 0 w 11460164"/>
              <a:gd name="connsiteY10" fmla="*/ 456183 h 4484800"/>
              <a:gd name="connsiteX11" fmla="*/ 0 w 11460164"/>
              <a:gd name="connsiteY11" fmla="*/ 185682 h 4484800"/>
              <a:gd name="connsiteX12" fmla="*/ 185682 w 11460164"/>
              <a:gd name="connsiteY12" fmla="*/ 0 h 44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0164" h="4484800">
                <a:moveTo>
                  <a:pt x="185682" y="0"/>
                </a:moveTo>
                <a:lnTo>
                  <a:pt x="11274482" y="0"/>
                </a:lnTo>
                <a:cubicBezTo>
                  <a:pt x="11377031" y="0"/>
                  <a:pt x="11460164" y="83133"/>
                  <a:pt x="11460164" y="185682"/>
                </a:cubicBezTo>
                <a:lnTo>
                  <a:pt x="11460164" y="456183"/>
                </a:lnTo>
                <a:lnTo>
                  <a:pt x="11460164" y="715601"/>
                </a:lnTo>
                <a:lnTo>
                  <a:pt x="11460164" y="4299118"/>
                </a:lnTo>
                <a:cubicBezTo>
                  <a:pt x="11460164" y="4401667"/>
                  <a:pt x="11377031" y="4484800"/>
                  <a:pt x="11274482" y="4484800"/>
                </a:cubicBezTo>
                <a:lnTo>
                  <a:pt x="185682" y="4484800"/>
                </a:lnTo>
                <a:cubicBezTo>
                  <a:pt x="83133" y="4484800"/>
                  <a:pt x="0" y="4401667"/>
                  <a:pt x="0" y="4299118"/>
                </a:cubicBezTo>
                <a:lnTo>
                  <a:pt x="0" y="715601"/>
                </a:lnTo>
                <a:lnTo>
                  <a:pt x="0" y="456183"/>
                </a:lnTo>
                <a:lnTo>
                  <a:pt x="0" y="185682"/>
                </a:lnTo>
                <a:cubicBezTo>
                  <a:pt x="0" y="83133"/>
                  <a:pt x="83133" y="0"/>
                  <a:pt x="1856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outside of grey holder please reduce the size of the font.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B731B-8FAA-4A1B-8740-D7002967C1C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4BE9-25CA-45B1-9061-9DCABA70A1E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0296A1-E119-4AEC-80A5-65FD719F96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C0D48C-007D-FEEC-D1DF-C008918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6E4BF1-5B10-6CC3-60CB-FA773CAB8A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9DCD39-6F77-D442-9C41-7FE9A4CBB7F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0002D55-6A06-5683-C312-CA5DFDAEEB1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64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1742-951B-4B8B-93F8-F6814A0074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920F6-7DEA-40DB-B124-F0789E5604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B722-CBB2-49EC-937E-10206DEB6B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E53DDB-FDB6-66D3-FC50-5426FF978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03338"/>
            <a:ext cx="11460163" cy="4489450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 </a:t>
            </a:r>
            <a:br>
              <a:rPr lang="en-US" dirty="0"/>
            </a:br>
            <a:r>
              <a:rPr lang="en-US" dirty="0"/>
              <a:t>If text content appears too large please reduce the size of this font.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86B9-637F-F18A-3604-5A44F7C4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89E078-B97D-529E-FF83-DF5AD69D5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D601A5-6CEE-D258-CCEB-85D1BB27BD8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A69924-8312-93A7-5F21-75AD30BAD2D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459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456" y="1303338"/>
            <a:ext cx="11460701" cy="399600"/>
          </a:xfrm>
          <a:prstGeom prst="rect">
            <a:avLst/>
          </a:prstGeom>
        </p:spPr>
        <p:txBody>
          <a:bodyPr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GB" dirty="0"/>
              <a:t>Click to enter subheading text 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75D1F-3C7D-443F-9C73-9160E439AE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C36D2BF-D8B1-4705-ABD7-209D78E9EBFF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0FAE2-40C5-48E8-A896-0682681B6AC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230C5-C173-4CDF-8F46-DDF8D7240B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07AE8-19F2-04D9-93C9-C4F2357C2A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1702938"/>
            <a:ext cx="11460163" cy="4089850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BDB392-CCE1-B2F2-5843-4AF9AE7D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9D93444-D1FE-4C3C-7B81-D2693144C1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45A9796-316D-7A43-F981-F6A071B72BB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B1F1611-ED93-9CD1-6AD6-199DF0E35EEA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89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2451" y="1303338"/>
            <a:ext cx="3652838" cy="4477804"/>
          </a:xfrm>
          <a:prstGeom prst="roundRect">
            <a:avLst>
              <a:gd name="adj" fmla="val 49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72451" y="5791943"/>
            <a:ext cx="3652837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5791943"/>
            <a:ext cx="7554913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5125" y="1303338"/>
            <a:ext cx="7554913" cy="4478337"/>
          </a:xfrm>
        </p:spPr>
        <p:txBody>
          <a:bodyPr lIns="36000" tIns="90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8038B8-901B-5BEE-8CE6-19D62D27912A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04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5768D83-B8CA-09C4-C389-ACE31191A4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1303338"/>
            <a:ext cx="3916881" cy="4477804"/>
          </a:xfrm>
          <a:custGeom>
            <a:avLst/>
            <a:gdLst>
              <a:gd name="connsiteX0" fmla="*/ 167483 w 3916881"/>
              <a:gd name="connsiteY0" fmla="*/ 0 h 4477804"/>
              <a:gd name="connsiteX1" fmla="*/ 3485355 w 3916881"/>
              <a:gd name="connsiteY1" fmla="*/ 0 h 4477804"/>
              <a:gd name="connsiteX2" fmla="*/ 3652838 w 3916881"/>
              <a:gd name="connsiteY2" fmla="*/ 167483 h 4477804"/>
              <a:gd name="connsiteX3" fmla="*/ 3652838 w 3916881"/>
              <a:gd name="connsiteY3" fmla="*/ 517226 h 4477804"/>
              <a:gd name="connsiteX4" fmla="*/ 3912021 w 3916881"/>
              <a:gd name="connsiteY4" fmla="*/ 791524 h 4477804"/>
              <a:gd name="connsiteX5" fmla="*/ 3912021 w 3916881"/>
              <a:gd name="connsiteY5" fmla="*/ 802323 h 4477804"/>
              <a:gd name="connsiteX6" fmla="*/ 3652838 w 3916881"/>
              <a:gd name="connsiteY6" fmla="*/ 1076623 h 4477804"/>
              <a:gd name="connsiteX7" fmla="*/ 3652838 w 3916881"/>
              <a:gd name="connsiteY7" fmla="*/ 4310321 h 4477804"/>
              <a:gd name="connsiteX8" fmla="*/ 3485355 w 3916881"/>
              <a:gd name="connsiteY8" fmla="*/ 4477804 h 4477804"/>
              <a:gd name="connsiteX9" fmla="*/ 167483 w 3916881"/>
              <a:gd name="connsiteY9" fmla="*/ 4477804 h 4477804"/>
              <a:gd name="connsiteX10" fmla="*/ 0 w 3916881"/>
              <a:gd name="connsiteY10" fmla="*/ 4310321 h 4477804"/>
              <a:gd name="connsiteX11" fmla="*/ 0 w 3916881"/>
              <a:gd name="connsiteY11" fmla="*/ 167483 h 4477804"/>
              <a:gd name="connsiteX12" fmla="*/ 167483 w 3916881"/>
              <a:gd name="connsiteY12" fmla="*/ 0 h 447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6881" h="4477804">
                <a:moveTo>
                  <a:pt x="167483" y="0"/>
                </a:moveTo>
                <a:lnTo>
                  <a:pt x="3485355" y="0"/>
                </a:lnTo>
                <a:cubicBezTo>
                  <a:pt x="3577853" y="0"/>
                  <a:pt x="3652838" y="74985"/>
                  <a:pt x="3652838" y="167483"/>
                </a:cubicBezTo>
                <a:lnTo>
                  <a:pt x="3652838" y="517226"/>
                </a:lnTo>
                <a:cubicBezTo>
                  <a:pt x="3652838" y="659776"/>
                  <a:pt x="3745710" y="746167"/>
                  <a:pt x="3912021" y="791524"/>
                </a:cubicBezTo>
                <a:cubicBezTo>
                  <a:pt x="3918501" y="793683"/>
                  <a:pt x="3918501" y="800164"/>
                  <a:pt x="3912021" y="802323"/>
                </a:cubicBezTo>
                <a:cubicBezTo>
                  <a:pt x="3745710" y="847679"/>
                  <a:pt x="3652838" y="934073"/>
                  <a:pt x="3652838" y="1076623"/>
                </a:cubicBezTo>
                <a:lnTo>
                  <a:pt x="3652838" y="4310321"/>
                </a:lnTo>
                <a:cubicBezTo>
                  <a:pt x="3652838" y="4402819"/>
                  <a:pt x="3577853" y="4477804"/>
                  <a:pt x="3485355" y="4477804"/>
                </a:cubicBezTo>
                <a:lnTo>
                  <a:pt x="167483" y="4477804"/>
                </a:lnTo>
                <a:cubicBezTo>
                  <a:pt x="74985" y="4477804"/>
                  <a:pt x="0" y="4402819"/>
                  <a:pt x="0" y="4310321"/>
                </a:cubicBezTo>
                <a:lnTo>
                  <a:pt x="0" y="167483"/>
                </a:lnTo>
                <a:cubicBezTo>
                  <a:pt x="0" y="74985"/>
                  <a:pt x="74985" y="0"/>
                  <a:pt x="16748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36000" tIns="36000" rIns="360000" bIns="36000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5754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71998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081424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439964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65125" y="5791943"/>
            <a:ext cx="3652837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74" y="5791943"/>
            <a:ext cx="7554913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70374" y="1303338"/>
            <a:ext cx="7554913" cy="4478337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AEA03D-D3A8-FC8F-37D0-7EAB8EC481E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21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A35D6C9-1CA0-9878-3F7C-4F790C689C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23000" y="1303338"/>
            <a:ext cx="5602288" cy="4488605"/>
          </a:xfrm>
          <a:prstGeom prst="roundRect">
            <a:avLst>
              <a:gd name="adj" fmla="val 41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37B329-27DE-51CE-F4B6-EB1199B217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125" y="1303338"/>
            <a:ext cx="5601600" cy="4488605"/>
          </a:xfrm>
          <a:prstGeom prst="roundRect">
            <a:avLst>
              <a:gd name="adj" fmla="val 39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1943"/>
            <a:ext cx="5607050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16325" y="5792438"/>
            <a:ext cx="56089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E3DBB-00A9-4F08-A07C-9ED9733E007D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D2390426-9D2D-4F00-A428-511448A9836C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7A7E-4BE8-4B01-BC5B-6FE33BA2DB0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7596A-DFCB-4141-B4D9-E8297363009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8B1503-3382-4C3A-A672-A88D048E0DA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19100" y="1454538"/>
            <a:ext cx="5493650" cy="781200"/>
          </a:xfrm>
          <a:prstGeom prst="rect">
            <a:avLst/>
          </a:prstGeom>
        </p:spPr>
        <p:txBody>
          <a:bodyPr wrap="square"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CC1C57B-5831-4901-8605-655DBB075B2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277344" y="1454538"/>
            <a:ext cx="5493600" cy="781200"/>
          </a:xfrm>
          <a:prstGeom prst="rect">
            <a:avLst/>
          </a:prstGeom>
        </p:spPr>
        <p:txBody>
          <a:bodyPr wrap="square"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8AF01B-B7EE-69F0-3113-1E07C2D5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0D87C1-85C7-40B7-3EF5-0997E04A30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DBE383-AB10-CC3B-D342-10443E02C93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E7A351A-B15B-3DA1-263F-714BB743255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05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, Title and Subtitle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106790" y="1303338"/>
            <a:ext cx="7978421" cy="4487862"/>
          </a:xfrm>
          <a:prstGeom prst="roundRect">
            <a:avLst>
              <a:gd name="adj" fmla="val 39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08000">
            <a:no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92204-289D-4897-A24D-92B4E89E417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42D3BA-5EF1-4DB6-ACB2-E19A79A4A64E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A5764-43D8-49B1-8CCF-1E44D258B4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25ACE-65A6-48E3-AD24-12A240BC4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9DC526-9754-7DE6-EAC5-B9EB6B6E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C0347F-097D-6010-8D87-88D141F8B2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23D2E9-B2C7-255F-E578-0BCEF8C8BF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80677-148E-F381-0168-9327D51EF5C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E10F851-9956-BDE2-1DA3-0125BE310B9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37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44A2-1C9C-FB10-07A8-CED6CF0274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42888" y="242888"/>
            <a:ext cx="11352439" cy="6384013"/>
          </a:xfrm>
          <a:prstGeom prst="roundRect">
            <a:avLst>
              <a:gd name="adj" fmla="val 29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8000" bIns="1224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</p:spTree>
    <p:extLst>
      <p:ext uri="{BB962C8B-B14F-4D97-AF65-F5344CB8AC3E}">
        <p14:creationId xmlns:p14="http://schemas.microsoft.com/office/powerpoint/2010/main" val="355698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0D3666-6EB4-2815-6D2E-EFE946A218A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0D3666-6EB4-2815-6D2E-EFE946A21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CD0C9FF5-5269-0182-FD37-55478A13B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015E68-9B94-B2B9-2F33-1D9732CC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8F29C9-8F7E-1D4B-3005-616565FA7753}"/>
              </a:ext>
            </a:extLst>
          </p:cNvPr>
          <p:cNvSpPr/>
          <p:nvPr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7007A-5965-5814-8FF8-29077566CB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6A64F09-F5D8-B6EE-7ED5-2B69A4668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1AA76-84DB-E6D7-7F67-E7CF37FEEDBC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8155D66-36CA-D9A7-7EDA-E532E6237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5F83A6-67EC-BF30-F3AD-7891EB5F2F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5F83A6-67EC-BF30-F3AD-7891EB5F2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357E4C88-FB78-C0EB-6CA2-6DB87B6473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0E51AA2-DEA8-2D1B-54F8-4EE8EBF4ABFD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D691E-620B-C251-3069-82DAB53E7FE8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20F982-80BA-58FA-0389-6CA3EEEAB0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674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1303338"/>
            <a:ext cx="3652838" cy="4787862"/>
          </a:xfrm>
          <a:prstGeom prst="roundRect">
            <a:avLst>
              <a:gd name="adj" fmla="val 5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576000" bIns="72000" anchor="ctr">
            <a:noAutofit/>
          </a:bodyPr>
          <a:lstStyle>
            <a:lvl1pPr marL="0" indent="0" algn="ctr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[The image can then be scaled within the frame by using the ‘Crop’ feature in the ‘Picture Format’ tab of the ribbon.</a:t>
            </a:r>
            <a:r>
              <a:rPr lang="en-US" dirty="0"/>
              <a:t>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B623F-E1ED-BC6F-EAB9-2F7C7BB5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5B934E4-D94D-494D-8E16-6927D2105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C03FD5-9F96-2D56-07D6-C43A8485D860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35E16B8-17D3-543D-006C-0A00D7BCD6B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897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0E2EBD-4DBA-A411-89A3-C363C68F93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079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0E2EBD-4DBA-A411-89A3-C363C68F9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9163369-E20E-4F1F-9100-6DD4DDB346C3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219C323-6E00-D14B-433A-AFFED48030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8000"/>
          </a:xfrm>
          <a:custGeom>
            <a:avLst/>
            <a:gdLst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26638 w 7554913"/>
              <a:gd name="connsiteY8" fmla="*/ 1402309 h 4788000"/>
              <a:gd name="connsiteX9" fmla="*/ 807326 w 7554913"/>
              <a:gd name="connsiteY9" fmla="*/ 937371 h 4788000"/>
              <a:gd name="connsiteX10" fmla="*/ 850924 w 7554913"/>
              <a:gd name="connsiteY10" fmla="*/ 893772 h 4788000"/>
              <a:gd name="connsiteX11" fmla="*/ 850924 w 7554913"/>
              <a:gd name="connsiteY11" fmla="*/ 639447 h 4788000"/>
              <a:gd name="connsiteX12" fmla="*/ 1360669 w 7554913"/>
              <a:gd name="connsiteY12" fmla="*/ 12872 h 4788000"/>
              <a:gd name="connsiteX13" fmla="*/ 1482160 w 7554913"/>
              <a:gd name="connsiteY13" fmla="*/ 815 h 4788000"/>
              <a:gd name="connsiteX14" fmla="*/ 1697038 w 7554913"/>
              <a:gd name="connsiteY14" fmla="*/ 815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8000">
                <a:moveTo>
                  <a:pt x="1697038" y="0"/>
                </a:moveTo>
                <a:lnTo>
                  <a:pt x="7378379" y="0"/>
                </a:lnTo>
                <a:cubicBezTo>
                  <a:pt x="7475876" y="0"/>
                  <a:pt x="7554913" y="79037"/>
                  <a:pt x="7554913" y="176534"/>
                </a:cubicBezTo>
                <a:lnTo>
                  <a:pt x="7554913" y="4611466"/>
                </a:lnTo>
                <a:cubicBezTo>
                  <a:pt x="7554913" y="4708963"/>
                  <a:pt x="7475876" y="4788000"/>
                  <a:pt x="7378379" y="4788000"/>
                </a:cubicBezTo>
                <a:lnTo>
                  <a:pt x="176534" y="4788000"/>
                </a:lnTo>
                <a:cubicBezTo>
                  <a:pt x="79037" y="4788000"/>
                  <a:pt x="0" y="4708963"/>
                  <a:pt x="0" y="4611466"/>
                </a:cubicBezTo>
                <a:lnTo>
                  <a:pt x="0" y="1552711"/>
                </a:lnTo>
                <a:cubicBezTo>
                  <a:pt x="8759" y="1063964"/>
                  <a:pt x="590287" y="923198"/>
                  <a:pt x="807326" y="937371"/>
                </a:cubicBezTo>
                <a:cubicBezTo>
                  <a:pt x="836392" y="937371"/>
                  <a:pt x="850924" y="915573"/>
                  <a:pt x="850924" y="893772"/>
                </a:cubicBezTo>
                <a:lnTo>
                  <a:pt x="850924" y="639447"/>
                </a:lnTo>
                <a:cubicBezTo>
                  <a:pt x="850924" y="327898"/>
                  <a:pt x="1067897" y="71983"/>
                  <a:pt x="1360669" y="12872"/>
                </a:cubicBezTo>
                <a:lnTo>
                  <a:pt x="1482160" y="815"/>
                </a:lnTo>
                <a:lnTo>
                  <a:pt x="1697038" y="815"/>
                </a:lnTo>
                <a:lnTo>
                  <a:pt x="169703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B84926-EEA3-D13A-C1FB-3FEC18A7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464933-1F00-DED1-00C8-C81A38AE3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DCCF40-1773-437E-7AB4-DDD201CB4D42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754CC1B-BB75-5C08-0EF4-4609414315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6079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754CC1B-BB75-5C08-0EF4-460941431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A05D5A-9CCC-5188-4E3A-BF14F2F8413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46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729584D-3365-47B8-9AC0-24723AB0A2D0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DB8D52-5A42-AF02-A231-C38CC50C6F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7900"/>
          </a:xfrm>
          <a:custGeom>
            <a:avLst/>
            <a:gdLst>
              <a:gd name="connsiteX0" fmla="*/ 176482 w 7554913"/>
              <a:gd name="connsiteY0" fmla="*/ 0 h 4787900"/>
              <a:gd name="connsiteX1" fmla="*/ 7378431 w 7554913"/>
              <a:gd name="connsiteY1" fmla="*/ 0 h 4787900"/>
              <a:gd name="connsiteX2" fmla="*/ 7554913 w 7554913"/>
              <a:gd name="connsiteY2" fmla="*/ 176482 h 4787900"/>
              <a:gd name="connsiteX3" fmla="*/ 7554913 w 7554913"/>
              <a:gd name="connsiteY3" fmla="*/ 4611418 h 4787900"/>
              <a:gd name="connsiteX4" fmla="*/ 7378431 w 7554913"/>
              <a:gd name="connsiteY4" fmla="*/ 4787900 h 4787900"/>
              <a:gd name="connsiteX5" fmla="*/ 176482 w 7554913"/>
              <a:gd name="connsiteY5" fmla="*/ 4787900 h 4787900"/>
              <a:gd name="connsiteX6" fmla="*/ 0 w 7554913"/>
              <a:gd name="connsiteY6" fmla="*/ 4611418 h 4787900"/>
              <a:gd name="connsiteX7" fmla="*/ 0 w 7554913"/>
              <a:gd name="connsiteY7" fmla="*/ 2799479 h 4787900"/>
              <a:gd name="connsiteX8" fmla="*/ 3012 w 7554913"/>
              <a:gd name="connsiteY8" fmla="*/ 2763995 h 4787900"/>
              <a:gd name="connsiteX9" fmla="*/ 415133 w 7554913"/>
              <a:gd name="connsiteY9" fmla="*/ 2402680 h 4787900"/>
              <a:gd name="connsiteX10" fmla="*/ 415133 w 7554913"/>
              <a:gd name="connsiteY10" fmla="*/ 2385217 h 4787900"/>
              <a:gd name="connsiteX11" fmla="*/ 3012 w 7554913"/>
              <a:gd name="connsiteY11" fmla="*/ 2023907 h 4787900"/>
              <a:gd name="connsiteX12" fmla="*/ 0 w 7554913"/>
              <a:gd name="connsiteY12" fmla="*/ 1988423 h 4787900"/>
              <a:gd name="connsiteX13" fmla="*/ 0 w 7554913"/>
              <a:gd name="connsiteY13" fmla="*/ 176482 h 4787900"/>
              <a:gd name="connsiteX14" fmla="*/ 176482 w 755491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7900">
                <a:moveTo>
                  <a:pt x="176482" y="0"/>
                </a:moveTo>
                <a:lnTo>
                  <a:pt x="7378431" y="0"/>
                </a:lnTo>
                <a:cubicBezTo>
                  <a:pt x="7475899" y="0"/>
                  <a:pt x="7554913" y="79014"/>
                  <a:pt x="7554913" y="176482"/>
                </a:cubicBezTo>
                <a:lnTo>
                  <a:pt x="7554913" y="4611418"/>
                </a:lnTo>
                <a:cubicBezTo>
                  <a:pt x="7554913" y="4708886"/>
                  <a:pt x="7475899" y="4787900"/>
                  <a:pt x="7378431" y="4787900"/>
                </a:cubicBezTo>
                <a:lnTo>
                  <a:pt x="176482" y="4787900"/>
                </a:lnTo>
                <a:cubicBezTo>
                  <a:pt x="79014" y="4787900"/>
                  <a:pt x="0" y="4708886"/>
                  <a:pt x="0" y="4611418"/>
                </a:cubicBezTo>
                <a:lnTo>
                  <a:pt x="0" y="2799479"/>
                </a:lnTo>
                <a:lnTo>
                  <a:pt x="3012" y="2763995"/>
                </a:lnTo>
                <a:cubicBezTo>
                  <a:pt x="35433" y="2581833"/>
                  <a:pt x="179824" y="2466853"/>
                  <a:pt x="415133" y="2402680"/>
                </a:cubicBezTo>
                <a:cubicBezTo>
                  <a:pt x="425612" y="2399188"/>
                  <a:pt x="425612" y="2388709"/>
                  <a:pt x="415133" y="2385217"/>
                </a:cubicBezTo>
                <a:cubicBezTo>
                  <a:pt x="179824" y="2321043"/>
                  <a:pt x="35433" y="2206068"/>
                  <a:pt x="3012" y="2023907"/>
                </a:cubicBezTo>
                <a:lnTo>
                  <a:pt x="0" y="1988423"/>
                </a:lnTo>
                <a:lnTo>
                  <a:pt x="0" y="176482"/>
                </a:lnTo>
                <a:cubicBezTo>
                  <a:pt x="0" y="79014"/>
                  <a:pt x="79014" y="0"/>
                  <a:pt x="176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744E32-9E6E-5A11-A7A0-D8AFCFED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AF8F91-23D2-DD88-482D-7FAFF27C51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B64EB2-7F66-5CCC-3945-F5156896877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AC5B506-7665-AFF6-5244-82648A658A8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11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FB8F13-AB38-63DB-D1F1-86B6EF73DD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242888"/>
            <a:ext cx="3652838" cy="5848312"/>
          </a:xfrm>
          <a:custGeom>
            <a:avLst/>
            <a:gdLst>
              <a:gd name="connsiteX0" fmla="*/ 190569 w 3652838"/>
              <a:gd name="connsiteY0" fmla="*/ 0 h 5848312"/>
              <a:gd name="connsiteX1" fmla="*/ 3462269 w 3652838"/>
              <a:gd name="connsiteY1" fmla="*/ 0 h 5848312"/>
              <a:gd name="connsiteX2" fmla="*/ 3652838 w 3652838"/>
              <a:gd name="connsiteY2" fmla="*/ 190569 h 5848312"/>
              <a:gd name="connsiteX3" fmla="*/ 3652838 w 3652838"/>
              <a:gd name="connsiteY3" fmla="*/ 5657743 h 5848312"/>
              <a:gd name="connsiteX4" fmla="*/ 3462269 w 3652838"/>
              <a:gd name="connsiteY4" fmla="*/ 5848312 h 5848312"/>
              <a:gd name="connsiteX5" fmla="*/ 190569 w 3652838"/>
              <a:gd name="connsiteY5" fmla="*/ 5848312 h 5848312"/>
              <a:gd name="connsiteX6" fmla="*/ 0 w 3652838"/>
              <a:gd name="connsiteY6" fmla="*/ 5657743 h 5848312"/>
              <a:gd name="connsiteX7" fmla="*/ 0 w 3652838"/>
              <a:gd name="connsiteY7" fmla="*/ 3402065 h 5848312"/>
              <a:gd name="connsiteX8" fmla="*/ 7373 w 3652838"/>
              <a:gd name="connsiteY8" fmla="*/ 3315183 h 5848312"/>
              <a:gd name="connsiteX9" fmla="*/ 442863 w 3652838"/>
              <a:gd name="connsiteY9" fmla="*/ 2933380 h 5848312"/>
              <a:gd name="connsiteX10" fmla="*/ 442863 w 3652838"/>
              <a:gd name="connsiteY10" fmla="*/ 2914928 h 5848312"/>
              <a:gd name="connsiteX11" fmla="*/ 7373 w 3652838"/>
              <a:gd name="connsiteY11" fmla="*/ 2533130 h 5848312"/>
              <a:gd name="connsiteX12" fmla="*/ 0 w 3652838"/>
              <a:gd name="connsiteY12" fmla="*/ 2446249 h 5848312"/>
              <a:gd name="connsiteX13" fmla="*/ 0 w 3652838"/>
              <a:gd name="connsiteY13" fmla="*/ 190569 h 5848312"/>
              <a:gd name="connsiteX14" fmla="*/ 190569 w 3652838"/>
              <a:gd name="connsiteY14" fmla="*/ 0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2838" h="5848312">
                <a:moveTo>
                  <a:pt x="190569" y="0"/>
                </a:moveTo>
                <a:lnTo>
                  <a:pt x="3462269" y="0"/>
                </a:lnTo>
                <a:cubicBezTo>
                  <a:pt x="3567517" y="0"/>
                  <a:pt x="3652838" y="85321"/>
                  <a:pt x="3652838" y="190569"/>
                </a:cubicBezTo>
                <a:lnTo>
                  <a:pt x="3652838" y="5657743"/>
                </a:lnTo>
                <a:cubicBezTo>
                  <a:pt x="3652838" y="5762991"/>
                  <a:pt x="3567517" y="5848312"/>
                  <a:pt x="3462269" y="5848312"/>
                </a:cubicBezTo>
                <a:lnTo>
                  <a:pt x="190569" y="5848312"/>
                </a:lnTo>
                <a:cubicBezTo>
                  <a:pt x="85321" y="5848312"/>
                  <a:pt x="0" y="5762991"/>
                  <a:pt x="0" y="5657743"/>
                </a:cubicBezTo>
                <a:lnTo>
                  <a:pt x="0" y="3402065"/>
                </a:lnTo>
                <a:lnTo>
                  <a:pt x="7373" y="3315183"/>
                </a:lnTo>
                <a:cubicBezTo>
                  <a:pt x="41632" y="3122692"/>
                  <a:pt x="194211" y="3001193"/>
                  <a:pt x="442863" y="2933380"/>
                </a:cubicBezTo>
                <a:cubicBezTo>
                  <a:pt x="453936" y="2929691"/>
                  <a:pt x="453936" y="2918617"/>
                  <a:pt x="442863" y="2914928"/>
                </a:cubicBezTo>
                <a:cubicBezTo>
                  <a:pt x="194211" y="2847115"/>
                  <a:pt x="41632" y="2725620"/>
                  <a:pt x="7373" y="2533130"/>
                </a:cubicBezTo>
                <a:lnTo>
                  <a:pt x="0" y="2446249"/>
                </a:lnTo>
                <a:lnTo>
                  <a:pt x="0" y="190569"/>
                </a:lnTo>
                <a:cubicBezTo>
                  <a:pt x="0" y="85321"/>
                  <a:pt x="85321" y="0"/>
                  <a:pt x="1905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576000" rIns="108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02126E-B6A8-2921-6EF1-1AB371E2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7554912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475D3A0-2D66-AC67-134B-77A55D269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FF2E9-41D3-FCB0-8100-2CB5AD7B063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4A6B2A-6054-FB98-6941-36A9785D96EC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208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1E2B43-F98E-82F3-DBAA-FC13402D7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242888"/>
            <a:ext cx="7554914" cy="5848312"/>
          </a:xfrm>
          <a:custGeom>
            <a:avLst/>
            <a:gdLst>
              <a:gd name="connsiteX0" fmla="*/ 2145019 w 7554914"/>
              <a:gd name="connsiteY0" fmla="*/ 0 h 5848312"/>
              <a:gd name="connsiteX1" fmla="*/ 7370751 w 7554914"/>
              <a:gd name="connsiteY1" fmla="*/ 0 h 5848312"/>
              <a:gd name="connsiteX2" fmla="*/ 7554914 w 7554914"/>
              <a:gd name="connsiteY2" fmla="*/ 184163 h 5848312"/>
              <a:gd name="connsiteX3" fmla="*/ 7554914 w 7554914"/>
              <a:gd name="connsiteY3" fmla="*/ 5664149 h 5848312"/>
              <a:gd name="connsiteX4" fmla="*/ 7370751 w 7554914"/>
              <a:gd name="connsiteY4" fmla="*/ 5848312 h 5848312"/>
              <a:gd name="connsiteX5" fmla="*/ 184163 w 7554914"/>
              <a:gd name="connsiteY5" fmla="*/ 5848312 h 5848312"/>
              <a:gd name="connsiteX6" fmla="*/ 0 w 7554914"/>
              <a:gd name="connsiteY6" fmla="*/ 5664149 h 5848312"/>
              <a:gd name="connsiteX7" fmla="*/ 0 w 7554914"/>
              <a:gd name="connsiteY7" fmla="*/ 2161063 h 5848312"/>
              <a:gd name="connsiteX8" fmla="*/ 38324 w 7554914"/>
              <a:gd name="connsiteY8" fmla="*/ 2036037 h 5848312"/>
              <a:gd name="connsiteX9" fmla="*/ 1172960 w 7554914"/>
              <a:gd name="connsiteY9" fmla="*/ 1360305 h 5848312"/>
              <a:gd name="connsiteX10" fmla="*/ 1236325 w 7554914"/>
              <a:gd name="connsiteY10" fmla="*/ 1296939 h 5848312"/>
              <a:gd name="connsiteX11" fmla="*/ 1236325 w 7554914"/>
              <a:gd name="connsiteY11" fmla="*/ 927309 h 5848312"/>
              <a:gd name="connsiteX12" fmla="*/ 1977178 w 7554914"/>
              <a:gd name="connsiteY12" fmla="*/ 16657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914" h="5848312">
                <a:moveTo>
                  <a:pt x="2145019" y="0"/>
                </a:moveTo>
                <a:lnTo>
                  <a:pt x="7370751" y="0"/>
                </a:lnTo>
                <a:cubicBezTo>
                  <a:pt x="7472461" y="0"/>
                  <a:pt x="7554914" y="82453"/>
                  <a:pt x="7554914" y="184163"/>
                </a:cubicBezTo>
                <a:lnTo>
                  <a:pt x="7554914" y="5664149"/>
                </a:lnTo>
                <a:cubicBezTo>
                  <a:pt x="7554914" y="5765859"/>
                  <a:pt x="7472461" y="5848312"/>
                  <a:pt x="7370751" y="5848312"/>
                </a:cubicBezTo>
                <a:lnTo>
                  <a:pt x="184163" y="5848312"/>
                </a:lnTo>
                <a:cubicBezTo>
                  <a:pt x="82453" y="5848312"/>
                  <a:pt x="0" y="5765859"/>
                  <a:pt x="0" y="5664149"/>
                </a:cubicBezTo>
                <a:lnTo>
                  <a:pt x="0" y="2161063"/>
                </a:lnTo>
                <a:lnTo>
                  <a:pt x="38324" y="2036037"/>
                </a:lnTo>
                <a:cubicBezTo>
                  <a:pt x="232381" y="1588024"/>
                  <a:pt x="681881" y="1376146"/>
                  <a:pt x="1172960" y="1360305"/>
                </a:cubicBezTo>
                <a:cubicBezTo>
                  <a:pt x="1215204" y="1360305"/>
                  <a:pt x="1236325" y="1328624"/>
                  <a:pt x="1236325" y="1296939"/>
                </a:cubicBezTo>
                <a:lnTo>
                  <a:pt x="1236325" y="927309"/>
                </a:lnTo>
                <a:cubicBezTo>
                  <a:pt x="1236325" y="474509"/>
                  <a:pt x="1551669" y="102568"/>
                  <a:pt x="1977178" y="16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576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4101"/>
            <a:ext cx="3652839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2993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8CFF33-B49E-9711-53F9-19D0CC0A1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390525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A3CE1FB-D5F5-92E1-9D34-DB8E8889C9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39052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91AF96-43AB-49E0-5AA2-71826DA96391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96294BD-73D4-ECCE-653C-2F2D34CF4FB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218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2100262"/>
            <a:ext cx="3652838" cy="36921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DC6169B-19DB-4994-BA6B-38503C57DC8A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C42DF1-9B7E-9A5C-E40E-35292FD97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126" y="1303338"/>
            <a:ext cx="3480970" cy="796925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subheading text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42A83F9-173D-2F5C-840B-653949B4C5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48179" y="1303337"/>
            <a:ext cx="7977108" cy="4787900"/>
          </a:xfrm>
          <a:custGeom>
            <a:avLst/>
            <a:gdLst>
              <a:gd name="connsiteX0" fmla="*/ 594703 w 7977108"/>
              <a:gd name="connsiteY0" fmla="*/ 0 h 4787900"/>
              <a:gd name="connsiteX1" fmla="*/ 7804600 w 7977108"/>
              <a:gd name="connsiteY1" fmla="*/ 0 h 4787900"/>
              <a:gd name="connsiteX2" fmla="*/ 7977108 w 7977108"/>
              <a:gd name="connsiteY2" fmla="*/ 172508 h 4787900"/>
              <a:gd name="connsiteX3" fmla="*/ 7977108 w 7977108"/>
              <a:gd name="connsiteY3" fmla="*/ 4615392 h 4787900"/>
              <a:gd name="connsiteX4" fmla="*/ 7804600 w 7977108"/>
              <a:gd name="connsiteY4" fmla="*/ 4787900 h 4787900"/>
              <a:gd name="connsiteX5" fmla="*/ 594703 w 7977108"/>
              <a:gd name="connsiteY5" fmla="*/ 4787900 h 4787900"/>
              <a:gd name="connsiteX6" fmla="*/ 422195 w 7977108"/>
              <a:gd name="connsiteY6" fmla="*/ 4615392 h 4787900"/>
              <a:gd name="connsiteX7" fmla="*/ 422195 w 7977108"/>
              <a:gd name="connsiteY7" fmla="*/ 1002316 h 4787900"/>
              <a:gd name="connsiteX8" fmla="*/ 419981 w 7977108"/>
              <a:gd name="connsiteY8" fmla="*/ 976226 h 4787900"/>
              <a:gd name="connsiteX9" fmla="*/ 7859 w 7977108"/>
              <a:gd name="connsiteY9" fmla="*/ 614915 h 4787900"/>
              <a:gd name="connsiteX10" fmla="*/ 7859 w 7977108"/>
              <a:gd name="connsiteY10" fmla="*/ 597453 h 4787900"/>
              <a:gd name="connsiteX11" fmla="*/ 419981 w 7977108"/>
              <a:gd name="connsiteY11" fmla="*/ 236137 h 4787900"/>
              <a:gd name="connsiteX12" fmla="*/ 422195 w 7977108"/>
              <a:gd name="connsiteY12" fmla="*/ 210041 h 4787900"/>
              <a:gd name="connsiteX13" fmla="*/ 422195 w 7977108"/>
              <a:gd name="connsiteY13" fmla="*/ 172508 h 4787900"/>
              <a:gd name="connsiteX14" fmla="*/ 594703 w 7977108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7108" h="4787900">
                <a:moveTo>
                  <a:pt x="594703" y="0"/>
                </a:moveTo>
                <a:lnTo>
                  <a:pt x="7804600" y="0"/>
                </a:lnTo>
                <a:cubicBezTo>
                  <a:pt x="7899874" y="0"/>
                  <a:pt x="7977108" y="77234"/>
                  <a:pt x="7977108" y="172508"/>
                </a:cubicBezTo>
                <a:lnTo>
                  <a:pt x="7977108" y="4615392"/>
                </a:lnTo>
                <a:cubicBezTo>
                  <a:pt x="7977108" y="4710666"/>
                  <a:pt x="7899874" y="4787900"/>
                  <a:pt x="7804600" y="4787900"/>
                </a:cubicBezTo>
                <a:lnTo>
                  <a:pt x="594703" y="4787900"/>
                </a:lnTo>
                <a:cubicBezTo>
                  <a:pt x="499429" y="4787900"/>
                  <a:pt x="422195" y="4710666"/>
                  <a:pt x="422195" y="4615392"/>
                </a:cubicBezTo>
                <a:lnTo>
                  <a:pt x="422195" y="1002316"/>
                </a:lnTo>
                <a:lnTo>
                  <a:pt x="419981" y="976226"/>
                </a:lnTo>
                <a:cubicBezTo>
                  <a:pt x="387560" y="794064"/>
                  <a:pt x="243169" y="679089"/>
                  <a:pt x="7859" y="614915"/>
                </a:cubicBezTo>
                <a:cubicBezTo>
                  <a:pt x="-2620" y="611423"/>
                  <a:pt x="-2620" y="600944"/>
                  <a:pt x="7859" y="597453"/>
                </a:cubicBezTo>
                <a:cubicBezTo>
                  <a:pt x="243169" y="533278"/>
                  <a:pt x="387560" y="418299"/>
                  <a:pt x="419981" y="236137"/>
                </a:cubicBezTo>
                <a:lnTo>
                  <a:pt x="422195" y="210041"/>
                </a:lnTo>
                <a:lnTo>
                  <a:pt x="422195" y="172508"/>
                </a:lnTo>
                <a:cubicBezTo>
                  <a:pt x="422195" y="77234"/>
                  <a:pt x="499429" y="0"/>
                  <a:pt x="5947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00000" tIns="216000" rIns="540000" bIns="72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92BEDA-CC1A-B239-4AEA-C3F37E2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750812B-2C47-57D4-77B8-4674E6495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E5D052-D1E8-918C-87BF-6E3142B87FE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840FC4-EF91-6057-D142-8946C40663E0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326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3338"/>
            <a:ext cx="5602288" cy="478592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1303338"/>
            <a:ext cx="5602288" cy="2049077"/>
          </a:xfrm>
          <a:prstGeom prst="roundRect">
            <a:avLst>
              <a:gd name="adj" fmla="val 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23001" y="3383480"/>
            <a:ext cx="5602287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3001" y="3713345"/>
            <a:ext cx="5602288" cy="2048029"/>
          </a:xfrm>
          <a:prstGeom prst="roundRect">
            <a:avLst>
              <a:gd name="adj" fmla="val 84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223001" y="5792438"/>
            <a:ext cx="5602287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A279A2-5C44-FF2E-B384-6E6E2D4B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A0BC10E-676C-5CAF-16CC-96A54F223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5935EB-46DA-41B4-C62C-331192886E84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FB077E6-A497-BD51-F093-6A35A273C69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F2231-75A7-6D5A-D43A-D1ED0047240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pPr/>
              <a:t>24 February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F624C-160E-52EF-3483-12862F50406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9B30-F0E9-652B-90C7-E06150BF593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60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78592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8"/>
            <a:ext cx="3649663" cy="4471820"/>
          </a:xfrm>
          <a:prstGeom prst="roundRect">
            <a:avLst>
              <a:gd name="adj" fmla="val 48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270376" y="5790465"/>
            <a:ext cx="3650970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172450" y="1303338"/>
            <a:ext cx="3650400" cy="4471200"/>
          </a:xfrm>
          <a:prstGeom prst="roundRect">
            <a:avLst>
              <a:gd name="adj" fmla="val 5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172450" y="5792438"/>
            <a:ext cx="3652838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258698-286C-88FD-70CB-ECDC7EEF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D5C8553-9D06-642B-D0A0-1E6DF4F5CE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8E6EBF-1077-88CA-250A-BC3D173D6251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92829F7-D00B-D1D9-8C3F-B46975A49CE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AC7EC-E84D-2407-60E1-83539276824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pPr/>
              <a:t>24 February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8C160-158E-CE9D-E508-486DA74359F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AA66F-C438-CF40-4530-502E5013C27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0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1AFB533-57EF-4766-9D87-DAD3C67F4A40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125" y="5792400"/>
            <a:ext cx="11460163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E2FA657-3A41-6C8A-7C73-5FF4D5761F76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365119" y="1303338"/>
            <a:ext cx="11459625" cy="4489450"/>
          </a:xfrm>
        </p:spPr>
        <p:txBody>
          <a:bodyPr lIns="36000" rIns="36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[Click TABLE icon to insert table.]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A4EB32-D948-C409-F1E5-9F712310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E30107F-6B57-65E7-BD35-CCB493B8D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11BFB-31C6-6656-90B9-BB1C81967B2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FC215B3-1FB2-8234-43A0-F10081D89FE6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11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4741D83-B006-4893-8541-66BA34E08C4B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713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994D5C1-7836-1E91-87FA-56E472221EB3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>
          <a:xfrm>
            <a:off x="365125" y="1303338"/>
            <a:ext cx="11460163" cy="4489062"/>
          </a:xfrm>
        </p:spPr>
        <p:txBody>
          <a:bodyPr lIns="36000" rIns="36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[Click CHART icons to insert chart.]</a:t>
            </a:r>
            <a:br>
              <a:rPr lang="en-GB" dirty="0"/>
            </a:br>
            <a:r>
              <a:rPr lang="en-US" dirty="0"/>
              <a:t>Please ensure your chart title, legend, x and y axis titles are minimum 12 pt, GSK Precision black for accessibility.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CEE79-8221-4C6C-2397-0791C954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91ECF0-259D-F144-9708-B8296C87B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FC0E92-53E2-6353-15B7-7028E9E80A82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617660-F2DC-E09E-FCD2-2D56713F40B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88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1742-951B-4B8B-93F8-F6814A0074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920F6-7DEA-40DB-B124-F0789E5604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B722-CBB2-49EC-937E-10206DEB6B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E53DDB-FDB6-66D3-FC50-5426FF978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03338"/>
            <a:ext cx="11460163" cy="4489450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 </a:t>
            </a:r>
            <a:br>
              <a:rPr lang="en-US" dirty="0"/>
            </a:br>
            <a:r>
              <a:rPr lang="en-US" dirty="0"/>
              <a:t>If text content appears too large please reduce the size of this font.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86B9-637F-F18A-3604-5A44F7C4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89E078-B97D-529E-FF83-DF5AD69D5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D601A5-6CEE-D258-CCEB-85D1BB27BD8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A69924-8312-93A7-5F21-75AD30BAD2D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186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7A6D-CCB0-DF2D-0D9A-6184CE396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BDB7-A7FE-AA4E-3952-EBCCAC237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6505-B9A2-3A36-B9B6-3E3CF07A64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924AB-56D4-343D-306B-195A924E9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84351E-5906-1465-ED52-DA75D363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BDBB70-10FD-DDED-C062-9AA927656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DFC7D-EB75-1C71-FBB6-74679DF5FB23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627EE7-29BC-7E7B-5DF4-1D96E07AD3F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349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di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B0EC8B-993B-9701-B3D4-2FBFA2652A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7B165-5683-4F5F-9FF2-907EF7B970C8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B64CB0-473B-DCCB-4EF6-AD25967272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0C223B-EC3F-01A9-ECD3-7E6A591C40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466546-C07E-BFBF-4B2F-E4D299013F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4800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C54E86-8E74-E1E1-9919-BF95D8B2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936C739-784E-0B16-D78E-DAACEC459B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BE41CA-ABEC-55CB-D62E-31831DAD300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4C983F-C815-9C16-5CEE-1598AF9E136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A0315B-927F-FC0E-1112-321AD19AB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328" t="12162" r="1499" b="12843"/>
          <a:stretch/>
        </p:blipFill>
        <p:spPr>
          <a:xfrm>
            <a:off x="10847037" y="6191252"/>
            <a:ext cx="1215582" cy="56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088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3EA56-5111-4037-9D95-99472C98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44B5-6D56-4B59-9C1D-2022F9BFF5DA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E7BCF-23E0-421B-8A21-1CDDB167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21D1-F1DD-4945-8EF8-43393EDC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2858F-078E-2E59-C8A6-5102082DA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39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210B85-691C-7298-6DB6-61C25A5191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6115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210B85-691C-7298-6DB6-61C25A5191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F7EFD61-0B79-2619-1483-7B804B2C8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11460163" cy="1260000"/>
          </a:xfrm>
        </p:spPr>
        <p:txBody>
          <a:bodyPr vert="horz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C9BD8C-031D-7F0A-C46B-D38FB01367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11460164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01FA46-1D8D-93AD-9A24-7740D438F0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465F7C9-2DD0-029B-C39C-E172165ABD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6115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465F7C9-2DD0-029B-C39C-E172165ABD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3C8C0300-5E34-01FA-8DA8-816FE17514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714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8276E86-C9B6-1B20-0470-A93E9FE768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34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8276E86-C9B6-1B20-0470-A93E9FE76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905DD1F-ADCE-21F5-3B42-348B73562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8651875" cy="1260000"/>
          </a:xfrm>
        </p:spPr>
        <p:txBody>
          <a:bodyPr vert="horz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65F606-CDCB-0367-61AA-199FECCB3A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8651876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066BEF-B097-8826-7B68-974384A3DA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74C1E3-F673-6C02-80D2-918CC00E2B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634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74C1E3-F673-6C02-80D2-918CC00E2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B5553F47-A3E3-7613-63E9-F408F27A9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018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20AFD6-6925-491B-B024-5E0A32A58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90B266-F3BD-2613-5CB9-7E4A4FDFC416}"/>
              </a:ext>
            </a:extLst>
          </p:cNvPr>
          <p:cNvSpPr/>
          <p:nvPr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8659A8-C764-F3A5-40B7-A3CB7A35D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A31EE88-6D6C-D069-3146-A339C9601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45B33E-2C66-175D-1B1C-7BB81E21C5EE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BF19C8-4ECE-0C1F-50D8-D1CBA75107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90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R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03810C-0168-8013-6BD1-DF4493DB8F41}"/>
              </a:ext>
            </a:extLst>
          </p:cNvPr>
          <p:cNvSpPr/>
          <p:nvPr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E542C-8ECE-F9C9-8F96-80B2751F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71DFFD-2455-676B-AE64-9BFFC5437EDC}"/>
              </a:ext>
            </a:extLst>
          </p:cNvPr>
          <p:cNvSpPr/>
          <p:nvPr userDrawn="1"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D3E439-CEEB-5A25-B0DB-B35AA868A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02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20AFD6-6925-491B-B024-5E0A32A58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90B266-F3BD-2613-5CB9-7E4A4FDFC416}"/>
              </a:ext>
            </a:extLst>
          </p:cNvPr>
          <p:cNvSpPr/>
          <p:nvPr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8659A8-C764-F3A5-40B7-A3CB7A35D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A31EE88-6D6C-D069-3146-A339C9601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45B33E-2C66-175D-1B1C-7BB81E21C5EE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BF19C8-4ECE-0C1F-50D8-D1CBA75107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R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03810C-0168-8013-6BD1-DF4493DB8F41}"/>
              </a:ext>
            </a:extLst>
          </p:cNvPr>
          <p:cNvSpPr/>
          <p:nvPr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E542C-8ECE-F9C9-8F96-80B2751F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71DFFD-2455-676B-AE64-9BFFC5437EDC}"/>
              </a:ext>
            </a:extLst>
          </p:cNvPr>
          <p:cNvSpPr/>
          <p:nvPr userDrawn="1"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D3E439-CEEB-5A25-B0DB-B35AA868A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689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7A6D-CCB0-DF2D-0D9A-6184CE396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BDB7-A7FE-AA4E-3952-EBCCAC237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6505-B9A2-3A36-B9B6-3E3CF07A64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24 February 2026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924AB-56D4-343D-306B-195A924E9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84351E-5906-1465-ED52-DA75D363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BDBB70-10FD-DDED-C062-9AA927656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627EE7-29BC-7E7B-5DF4-1D96E07AD3F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78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892896-0027-443A-D01E-0CE282B3A5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892896-0027-443A-D01E-0CE282B3A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ADD59A9-81EE-0DF4-BF97-645E5979090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20700" y="3940216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4502943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1E81C-A3CE-333A-79BA-25D8F93FB564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FA932-514A-C951-F952-F8A43667E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4D693C-2F89-1D26-FDEF-3BF8AB9EE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40DDF016-D509-BED0-161C-B51B4CFCB4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E730EF-2ADF-F2EE-3385-DFE2929A2F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E730EF-2ADF-F2EE-3385-DFE2929A2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889F4-99D5-C4D7-F0A7-1D0B9BD3F93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74A64-5B94-1C65-071E-17BF59F9F083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5EB409-F04C-F34E-2784-56F55DA5C7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AFA72B64-3B0D-5F16-E0A3-81BFBFF335F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0D3666-6EB4-2815-6D2E-EFE946A218A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0D3666-6EB4-2815-6D2E-EFE946A21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CD0C9FF5-5269-0182-FD37-55478A13B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015E68-9B94-B2B9-2F33-1D9732CC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8F29C9-8F7E-1D4B-3005-616565FA7753}"/>
              </a:ext>
            </a:extLst>
          </p:cNvPr>
          <p:cNvSpPr/>
          <p:nvPr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7007A-5965-5814-8FF8-29077566CB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6A64F09-F5D8-B6EE-7ED5-2B69A4668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1AA76-84DB-E6D7-7F67-E7CF37FEEDBC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8155D66-36CA-D9A7-7EDA-E532E6237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5F83A6-67EC-BF30-F3AD-7891EB5F2F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5F83A6-67EC-BF30-F3AD-7891EB5F2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357E4C88-FB78-C0EB-6CA2-6DB87B6473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0E51AA2-DEA8-2D1B-54F8-4EE8EBF4ABFD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D691E-620B-C251-3069-82DAB53E7FE8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20F982-80BA-58FA-0389-6CA3EEEAB0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78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A717EDF-9AA4-491F-3311-9F14A5CFB89C}"/>
              </a:ext>
            </a:extLst>
          </p:cNvPr>
          <p:cNvSpPr/>
          <p:nvPr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AC67F3-7D0E-A071-327B-17B446179DB8}"/>
              </a:ext>
            </a:extLst>
          </p:cNvPr>
          <p:cNvSpPr/>
          <p:nvPr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30BA3B-88CD-41DE-E089-7100E3E52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7432" y="4557510"/>
            <a:ext cx="9414362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18000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C6E06B6-BD9A-7A5E-5A90-56308009FF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07432" y="6107998"/>
            <a:ext cx="9414362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72000" rIns="180000" bIns="72000" anchor="ctr" anchorCtr="0">
            <a:noAutofit/>
          </a:bodyPr>
          <a:lstStyle>
            <a:lvl1pPr marL="0" indent="0"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973" y="4990763"/>
            <a:ext cx="1806576" cy="1040352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E683597-5ADE-F2A0-A01C-FD8E476ABB8B}"/>
              </a:ext>
            </a:extLst>
          </p:cNvPr>
          <p:cNvSpPr/>
          <p:nvPr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A99F019-A435-B954-ABA9-68CA4DD19B2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81F87534-B1D7-C46B-9E66-8AC884393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68B13C-C35B-6F45-C01B-3C6267B26CED}"/>
              </a:ext>
            </a:extLst>
          </p:cNvPr>
          <p:cNvSpPr/>
          <p:nvPr userDrawn="1"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EAF8D-F928-6A87-2D9C-669CBF910AF3}"/>
              </a:ext>
            </a:extLst>
          </p:cNvPr>
          <p:cNvSpPr/>
          <p:nvPr userDrawn="1"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55555DC-AF4D-D959-E8F8-8DAA516CC473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3E07F268-9821-E4F1-853E-B3387EEAE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85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27.xml"/><Relationship Id="rId34" Type="http://schemas.openxmlformats.org/officeDocument/2006/relationships/tags" Target="../tags/tag16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tags" Target="../tags/tag15.xml"/><Relationship Id="rId38" Type="http://schemas.openxmlformats.org/officeDocument/2006/relationships/image" Target="../media/image3.sv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tags" Target="../tags/tag14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2280360-3C6D-A798-8CAC-A26D562C3683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25" imgH="424" progId="TCLayout.ActiveDocument.1">
                  <p:embed/>
                </p:oleObj>
              </mc:Choice>
              <mc:Fallback>
                <p:oleObj name="think-cell Slide" r:id="rId11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2280360-3C6D-A798-8CAC-A26D562C3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7963" y="6343650"/>
            <a:ext cx="56007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125" y="6343650"/>
            <a:ext cx="5400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enter slide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31069" y="6343650"/>
            <a:ext cx="2776537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6B58B4-0D72-4C8B-9355-854FB5782278}" type="datetime4">
              <a:rPr lang="en-GB" smtClean="0"/>
              <a:pPr/>
              <a:t>24 February 2026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C2AD35-7761-4742-BEF1-3D0CAD2E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303338"/>
            <a:ext cx="11460163" cy="478789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GB" dirty="0"/>
              <a:t>To increase bullet level, select your text &gt; press ‘Tab’.</a:t>
            </a:r>
            <a:br>
              <a:rPr lang="en-GB" dirty="0"/>
            </a:br>
            <a:r>
              <a:rPr lang="en-GB" dirty="0"/>
              <a:t>To decrease bullet level, select your text &gt; press ‘Shift’ + ‘Tab’.</a:t>
            </a:r>
            <a:br>
              <a:rPr lang="en-GB" dirty="0"/>
            </a:br>
            <a:r>
              <a:rPr lang="en-GB" dirty="0"/>
              <a:t>To remove bullet levels, select your text &gt; right click &gt; press ‘bullets’.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  <a:p>
            <a:pPr lvl="4"/>
            <a:endParaRPr lang="en-GB" dirty="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8282CB4-0FD8-B104-9321-BA11F03508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25" imgH="424" progId="TCLayout.ActiveDocument.1">
                  <p:embed/>
                </p:oleObj>
              </mc:Choice>
              <mc:Fallback>
                <p:oleObj name="think-cell Slide" r:id="rId11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8282CB4-0FD8-B104-9321-BA11F0350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46234870-212E-CA77-79F1-894C23EE15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04551" y="6354213"/>
            <a:ext cx="820737" cy="247406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34422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5" r:id="rId3"/>
    <p:sldLayoutId id="2147483817" r:id="rId4"/>
    <p:sldLayoutId id="2147483818" r:id="rId5"/>
    <p:sldLayoutId id="2147483850" r:id="rId6"/>
  </p:sldLayoutIdLst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0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93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922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8">
          <p15:clr>
            <a:srgbClr val="A6A6A6"/>
          </p15:clr>
        </p15:guide>
        <p15:guide id="29" pos="7680">
          <p15:clr>
            <a:srgbClr val="A6A6A6"/>
          </p15:clr>
        </p15:guide>
        <p15:guide id="30" pos="230">
          <p15:clr>
            <a:srgbClr val="A6A6A6"/>
          </p15:clr>
        </p15:guide>
        <p15:guide id="31" pos="1301">
          <p15:clr>
            <a:srgbClr val="A6A6A6"/>
          </p15:clr>
        </p15:guide>
        <p15:guide id="32" pos="1461">
          <p15:clr>
            <a:srgbClr val="A6A6A6"/>
          </p15:clr>
        </p15:guide>
        <p15:guide id="33" pos="2531">
          <p15:clr>
            <a:srgbClr val="A6A6A6"/>
          </p15:clr>
        </p15:guide>
        <p15:guide id="34" pos="2690">
          <p15:clr>
            <a:srgbClr val="A6A6A6"/>
          </p15:clr>
        </p15:guide>
        <p15:guide id="35" pos="3759">
          <p15:clr>
            <a:srgbClr val="A6A6A6"/>
          </p15:clr>
        </p15:guide>
        <p15:guide id="36" pos="3920">
          <p15:clr>
            <a:srgbClr val="A6A6A6"/>
          </p15:clr>
        </p15:guide>
        <p15:guide id="37" pos="4989">
          <p15:clr>
            <a:srgbClr val="A6A6A6"/>
          </p15:clr>
        </p15:guide>
        <p15:guide id="38" pos="5148">
          <p15:clr>
            <a:srgbClr val="A6A6A6"/>
          </p15:clr>
        </p15:guide>
        <p15:guide id="39" pos="6218">
          <p15:clr>
            <a:srgbClr val="A6A6A6"/>
          </p15:clr>
        </p15:guide>
        <p15:guide id="40" pos="6378">
          <p15:clr>
            <a:srgbClr val="A6A6A6"/>
          </p15:clr>
        </p15:guide>
        <p15:guide id="41" pos="7449">
          <p15:clr>
            <a:srgbClr val="A6A6A6"/>
          </p15:clr>
        </p15:guide>
        <p15:guide id="42" orient="horz">
          <p15:clr>
            <a:srgbClr val="A6A6A6"/>
          </p15:clr>
        </p15:guide>
        <p15:guide id="43" orient="horz" pos="4315">
          <p15:clr>
            <a:srgbClr val="A6A6A6"/>
          </p15:clr>
        </p15:guide>
        <p15:guide id="44" orient="horz" pos="153">
          <p15:clr>
            <a:srgbClr val="A6A6A6"/>
          </p15:clr>
        </p15:guide>
        <p15:guide id="45" orient="horz" pos="686">
          <p15:clr>
            <a:srgbClr val="A6A6A6"/>
          </p15:clr>
        </p15:guide>
        <p15:guide id="46" orient="horz" pos="821">
          <p15:clr>
            <a:srgbClr val="A6A6A6"/>
          </p15:clr>
        </p15:guide>
        <p15:guide id="47" orient="horz" pos="1323">
          <p15:clr>
            <a:srgbClr val="A6A6A6"/>
          </p15:clr>
        </p15:guide>
        <p15:guide id="48" orient="horz" pos="2330">
          <p15:clr>
            <a:srgbClr val="A6A6A6"/>
          </p15:clr>
        </p15:guide>
        <p15:guide id="49" orient="horz" pos="3335">
          <p15:clr>
            <a:srgbClr val="A6A6A6"/>
          </p15:clr>
        </p15:guide>
        <p15:guide id="50" orient="horz" pos="3838" userDrawn="1">
          <p15:clr>
            <a:srgbClr val="A6A6A6"/>
          </p15:clr>
        </p15:guide>
        <p15:guide id="51" orient="horz" pos="4166">
          <p15:clr>
            <a:srgbClr val="A6A6A6"/>
          </p15:clr>
        </p15:guide>
        <p15:guide id="52" orient="horz" pos="1827">
          <p15:clr>
            <a:srgbClr val="A4A3A4"/>
          </p15:clr>
        </p15:guide>
        <p15:guide id="53" orient="horz" pos="2832">
          <p15:clr>
            <a:srgbClr val="A4A3A4"/>
          </p15:clr>
        </p15:guide>
        <p15:guide id="54" orient="horz" pos="3996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2280360-3C6D-A798-8CAC-A26D562C3683}"/>
              </a:ext>
            </a:extLst>
          </p:cNvPr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425" imgH="424" progId="TCLayout.ActiveDocument.1">
                  <p:embed/>
                </p:oleObj>
              </mc:Choice>
              <mc:Fallback>
                <p:oleObj name="think-cell Slide" r:id="rId35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2280360-3C6D-A798-8CAC-A26D562C3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7963" y="6343650"/>
            <a:ext cx="56007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125" y="6343650"/>
            <a:ext cx="5400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enter slide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31069" y="6343650"/>
            <a:ext cx="2776537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6B58B4-0D72-4C8B-9355-854FB5782278}" type="datetime4">
              <a:rPr lang="en-GB" smtClean="0"/>
              <a:pPr/>
              <a:t>24 February 2026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C2AD35-7761-4742-BEF1-3D0CAD2E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303338"/>
            <a:ext cx="11460163" cy="478789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GB" dirty="0"/>
              <a:t>To increase bullet level, select your text &gt; press ‘Tab’.</a:t>
            </a:r>
            <a:br>
              <a:rPr lang="en-GB" dirty="0"/>
            </a:br>
            <a:r>
              <a:rPr lang="en-GB" dirty="0"/>
              <a:t>To decrease bullet level, select your text &gt; press ‘Shift’ + ‘Tab’.</a:t>
            </a:r>
            <a:br>
              <a:rPr lang="en-GB" dirty="0"/>
            </a:br>
            <a:r>
              <a:rPr lang="en-GB" dirty="0"/>
              <a:t>To remove bullet levels, select your text &gt; right click &gt; press ‘bullets’.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  <a:p>
            <a:pPr lvl="4"/>
            <a:endParaRPr lang="en-GB" dirty="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8282CB4-0FD8-B104-9321-BA11F03508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425" imgH="424" progId="TCLayout.ActiveDocument.1">
                  <p:embed/>
                </p:oleObj>
              </mc:Choice>
              <mc:Fallback>
                <p:oleObj name="think-cell Slide" r:id="rId3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8282CB4-0FD8-B104-9321-BA11F0350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46234870-212E-CA77-79F1-894C23EE157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004551" y="6354213"/>
            <a:ext cx="820737" cy="247406"/>
          </a:xfrm>
          <a:prstGeom prst="rect">
            <a:avLst/>
          </a:prstGeom>
        </p:spPr>
      </p:pic>
    </p:spTree>
    <p:custDataLst>
      <p:tags r:id="rId32"/>
    </p:custDataLst>
    <p:extLst>
      <p:ext uri="{BB962C8B-B14F-4D97-AF65-F5344CB8AC3E}">
        <p14:creationId xmlns:p14="http://schemas.microsoft.com/office/powerpoint/2010/main" val="15079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</p:sldLayoutIdLst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0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93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922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8">
          <p15:clr>
            <a:srgbClr val="A6A6A6"/>
          </p15:clr>
        </p15:guide>
        <p15:guide id="29" pos="7680">
          <p15:clr>
            <a:srgbClr val="A6A6A6"/>
          </p15:clr>
        </p15:guide>
        <p15:guide id="30" pos="230">
          <p15:clr>
            <a:srgbClr val="A6A6A6"/>
          </p15:clr>
        </p15:guide>
        <p15:guide id="31" pos="1301">
          <p15:clr>
            <a:srgbClr val="A6A6A6"/>
          </p15:clr>
        </p15:guide>
        <p15:guide id="32" pos="1461">
          <p15:clr>
            <a:srgbClr val="A6A6A6"/>
          </p15:clr>
        </p15:guide>
        <p15:guide id="33" pos="2531">
          <p15:clr>
            <a:srgbClr val="A6A6A6"/>
          </p15:clr>
        </p15:guide>
        <p15:guide id="34" pos="2690">
          <p15:clr>
            <a:srgbClr val="A6A6A6"/>
          </p15:clr>
        </p15:guide>
        <p15:guide id="35" pos="3759">
          <p15:clr>
            <a:srgbClr val="A6A6A6"/>
          </p15:clr>
        </p15:guide>
        <p15:guide id="36" pos="3920">
          <p15:clr>
            <a:srgbClr val="A6A6A6"/>
          </p15:clr>
        </p15:guide>
        <p15:guide id="37" pos="4989">
          <p15:clr>
            <a:srgbClr val="A6A6A6"/>
          </p15:clr>
        </p15:guide>
        <p15:guide id="38" pos="5148">
          <p15:clr>
            <a:srgbClr val="A6A6A6"/>
          </p15:clr>
        </p15:guide>
        <p15:guide id="39" pos="6218">
          <p15:clr>
            <a:srgbClr val="A6A6A6"/>
          </p15:clr>
        </p15:guide>
        <p15:guide id="40" pos="6378">
          <p15:clr>
            <a:srgbClr val="A6A6A6"/>
          </p15:clr>
        </p15:guide>
        <p15:guide id="41" pos="7449">
          <p15:clr>
            <a:srgbClr val="A6A6A6"/>
          </p15:clr>
        </p15:guide>
        <p15:guide id="42" orient="horz">
          <p15:clr>
            <a:srgbClr val="A6A6A6"/>
          </p15:clr>
        </p15:guide>
        <p15:guide id="43" orient="horz" pos="4315">
          <p15:clr>
            <a:srgbClr val="A6A6A6"/>
          </p15:clr>
        </p15:guide>
        <p15:guide id="44" orient="horz" pos="153">
          <p15:clr>
            <a:srgbClr val="A6A6A6"/>
          </p15:clr>
        </p15:guide>
        <p15:guide id="45" orient="horz" pos="686">
          <p15:clr>
            <a:srgbClr val="A6A6A6"/>
          </p15:clr>
        </p15:guide>
        <p15:guide id="46" orient="horz" pos="821">
          <p15:clr>
            <a:srgbClr val="A6A6A6"/>
          </p15:clr>
        </p15:guide>
        <p15:guide id="47" orient="horz" pos="1323">
          <p15:clr>
            <a:srgbClr val="A6A6A6"/>
          </p15:clr>
        </p15:guide>
        <p15:guide id="48" orient="horz" pos="2330">
          <p15:clr>
            <a:srgbClr val="A6A6A6"/>
          </p15:clr>
        </p15:guide>
        <p15:guide id="49" orient="horz" pos="3335">
          <p15:clr>
            <a:srgbClr val="A6A6A6"/>
          </p15:clr>
        </p15:guide>
        <p15:guide id="50" orient="horz" pos="3838">
          <p15:clr>
            <a:srgbClr val="A6A6A6"/>
          </p15:clr>
        </p15:guide>
        <p15:guide id="51" orient="horz" pos="4166">
          <p15:clr>
            <a:srgbClr val="A6A6A6"/>
          </p15:clr>
        </p15:guide>
        <p15:guide id="52" orient="horz" pos="1827">
          <p15:clr>
            <a:srgbClr val="A4A3A4"/>
          </p15:clr>
        </p15:guide>
        <p15:guide id="53" orient="horz" pos="2832">
          <p15:clr>
            <a:srgbClr val="A4A3A4"/>
          </p15:clr>
        </p15:guide>
        <p15:guide id="54" orient="horz" pos="399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armaledger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5889358-EE57-D48C-A08A-F76561FEE4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5889358-EE57-D48C-A08A-F76561FEE4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E6023B0B-7CBD-68DD-D5B0-AD50C4BC6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Projeto</a:t>
            </a:r>
            <a:r>
              <a:rPr lang="en-GB" dirty="0"/>
              <a:t> Bula Digital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BB15837F-C43F-B020-27AA-681632C8B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GSK Brasil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88A8CD-C5EA-1672-9A08-C5465CCAD1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97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C7F7C-7898-06F9-B740-62C3A7604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94BACA-B7B5-4749-D50A-A43407E2DF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F3A91-D0DD-401B-BF26-51BAE0221A5F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February 2026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58E46-E5CA-BF1D-EFD2-0B603447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18" y="244475"/>
            <a:ext cx="11460163" cy="430887"/>
          </a:xfrm>
        </p:spPr>
        <p:txBody>
          <a:bodyPr/>
          <a:lstStyle/>
          <a:p>
            <a:r>
              <a:rPr lang="pt-BR" dirty="0"/>
              <a:t>O que é o Projeto Piloto de Bula Digital da Anvisa?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585AC1-1E5E-C82F-39B0-092EB3899918}"/>
              </a:ext>
            </a:extLst>
          </p:cNvPr>
          <p:cNvSpPr/>
          <p:nvPr/>
        </p:nvSpPr>
        <p:spPr bwMode="auto">
          <a:xfrm>
            <a:off x="365125" y="909554"/>
            <a:ext cx="11211178" cy="159702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121917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just" defTabSz="121917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t>No </a:t>
            </a:r>
            <a:r>
              <a:rPr kumimoji="0" lang="en-GB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t>ano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t> de 2024, a 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F36633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t>Anvisa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autorizou a implementação de um </a:t>
            </a: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solidFill>
                  <a:srgbClr val="F36633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t>Projeto Piloto para inclusão de bula digital com possibilidade de dispensa de bula física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,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para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um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 </a:t>
            </a: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solidFill>
                  <a:srgbClr val="F36633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t>determinado grupo de produto, com garantia do fornecimento da bula em papel mediante solicitação </a:t>
            </a:r>
            <a:r>
              <a:rPr kumimoji="0" lang="pt-B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t>do estabelecimento de saúde, do profissional prescritor ou do paciente</a:t>
            </a:r>
            <a:r>
              <a:rPr lang="pt-BR" sz="2600" b="1" kern="0" dirty="0">
                <a:solidFill>
                  <a:srgbClr val="000000"/>
                </a:solidFill>
                <a:latin typeface="GSK Precision Light"/>
                <a:cs typeface="Arial"/>
              </a:rPr>
              <a:t>.</a:t>
            </a:r>
            <a:endParaRPr kumimoji="0" lang="pt-B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just" defTabSz="121917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just" defTabSz="121917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pt-BR" sz="2600" kern="0" dirty="0">
                <a:solidFill>
                  <a:srgbClr val="000000"/>
                </a:solidFill>
                <a:latin typeface="GSK Precision Light"/>
                <a:cs typeface="Arial"/>
              </a:rPr>
              <a:t>O Projeto válido até 31/Dez/2026 e após esse prazo, a Agência pretende fazer uma avaliação da implementação e verificar se irá ampliar o escopo de produtos que podem ser disponibilizados no mercado sem a bula em papel. </a:t>
            </a:r>
          </a:p>
          <a:p>
            <a:pPr marL="0" marR="0" lvl="0" indent="0" algn="just" defTabSz="121917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2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0A1D6-65A5-C155-8461-F7FCF4E63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F92C5-3B1D-09DA-EAC6-5871B53896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F4CD0-83C1-4C99-A2BD-6DA4A1CC9D00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February 2026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F9C63-CC30-D0EB-D7F1-1EAEB4F5F3F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CA0B7-C657-3FE2-802F-0D20227FF4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6114" y="878275"/>
            <a:ext cx="11460163" cy="4489450"/>
          </a:xfrm>
        </p:spPr>
        <p:txBody>
          <a:bodyPr numCol="1"/>
          <a:lstStyle/>
          <a:p>
            <a:r>
              <a:rPr lang="pt-BR" sz="2400" b="1" dirty="0"/>
              <a:t>Como será a implementação de bula digital na GSK?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Implementação gradual em alguns produtos do portfólio e ao longo do ano de 2026;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2 modelos adotados:</a:t>
            </a:r>
          </a:p>
          <a:p>
            <a:pPr marL="700442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Modelo híbrido – com bula em papel e digital</a:t>
            </a:r>
          </a:p>
          <a:p>
            <a:pPr marL="700442" lvl="1" indent="-342900">
              <a:buFont typeface="Arial" panose="020B0604020202020204" pitchFamily="34" charset="0"/>
              <a:buChar char="•"/>
            </a:pPr>
            <a:r>
              <a:rPr lang="pt-BR" sz="2200" dirty="0"/>
              <a:t>Modelo digital – somente com bula 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Jemperli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Engerix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Twinrix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Trelegy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Clavulin</a:t>
            </a:r>
          </a:p>
          <a:p>
            <a:endParaRPr lang="pt-BR" sz="2400" b="1" dirty="0"/>
          </a:p>
          <a:p>
            <a:endParaRPr lang="pt-BR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3DBF94-FC8A-CB3C-C621-C1CAEECA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Projeto</a:t>
            </a:r>
            <a:r>
              <a:rPr lang="en-GB" dirty="0"/>
              <a:t> Piloto Bula Digital – GSK Brasil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205AFE-5897-8BE9-5B7B-591883C18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56698"/>
              </p:ext>
            </p:extLst>
          </p:nvPr>
        </p:nvGraphicFramePr>
        <p:xfrm>
          <a:off x="1822212" y="3561245"/>
          <a:ext cx="8941359" cy="3052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25924">
                  <a:extLst>
                    <a:ext uri="{9D8B030D-6E8A-4147-A177-3AD203B41FA5}">
                      <a16:colId xmlns:a16="http://schemas.microsoft.com/office/drawing/2014/main" val="1251298644"/>
                    </a:ext>
                  </a:extLst>
                </a:gridCol>
                <a:gridCol w="4715435">
                  <a:extLst>
                    <a:ext uri="{9D8B030D-6E8A-4147-A177-3AD203B41FA5}">
                      <a16:colId xmlns:a16="http://schemas.microsoft.com/office/drawing/2014/main" val="3014009555"/>
                    </a:ext>
                  </a:extLst>
                </a:gridCol>
              </a:tblGrid>
              <a:tr h="3390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Modelo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</a:rPr>
                        <a:t>híbrido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Modelo digital</a:t>
                      </a:r>
                      <a:endParaRPr lang="pt-B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828227"/>
                  </a:ext>
                </a:extLst>
              </a:tr>
              <a:tr h="3358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Vacina</a:t>
                      </a:r>
                      <a:r>
                        <a:rPr lang="en-US" sz="1600" b="0" dirty="0"/>
                        <a:t> Bexsero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Medicamento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Clavulin</a:t>
                      </a:r>
                      <a:r>
                        <a:rPr lang="en-US" sz="1600" b="0" dirty="0"/>
                        <a:t> ES </a:t>
                      </a:r>
                      <a:r>
                        <a:rPr lang="en-US" sz="1600" b="0" dirty="0" err="1"/>
                        <a:t>Amostra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Grátis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010582"/>
                  </a:ext>
                </a:extLst>
              </a:tr>
              <a:tr h="3358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Vacina</a:t>
                      </a:r>
                      <a:r>
                        <a:rPr lang="en-US" sz="1600" b="0" dirty="0"/>
                        <a:t> Menveo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Medicamento Clavulin BD Amostra Grátis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197559"/>
                  </a:ext>
                </a:extLst>
              </a:tr>
              <a:tr h="335815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Vacina Arexvy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Medicamento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Combodart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Amostra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Grátis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35372"/>
                  </a:ext>
                </a:extLst>
              </a:tr>
              <a:tr h="3358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Medicamento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Jemperli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Vacina</a:t>
                      </a:r>
                      <a:r>
                        <a:rPr lang="en-US" sz="1600" b="0" dirty="0"/>
                        <a:t> Infanrix Hexa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220743"/>
                  </a:ext>
                </a:extLst>
              </a:tr>
              <a:tr h="3358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Vacina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Twinrix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Vacina</a:t>
                      </a:r>
                      <a:r>
                        <a:rPr lang="en-US" sz="1600" b="0" dirty="0"/>
                        <a:t> Infanrix Penta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84191"/>
                  </a:ext>
                </a:extLst>
              </a:tr>
              <a:tr h="3358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Medicamento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Trelegy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Vacina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Refortrix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961880"/>
                  </a:ext>
                </a:extLst>
              </a:tr>
              <a:tr h="33581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Medicamento</a:t>
                      </a:r>
                      <a:r>
                        <a:rPr lang="en-US" sz="1600" b="0" dirty="0"/>
                        <a:t> Nucala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Vacina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Refortrix</a:t>
                      </a:r>
                      <a:r>
                        <a:rPr lang="en-US" sz="1600" b="0" dirty="0"/>
                        <a:t> IPV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61377"/>
                  </a:ext>
                </a:extLst>
              </a:tr>
              <a:tr h="335815">
                <a:tc>
                  <a:txBody>
                    <a:bodyPr/>
                    <a:lstStyle/>
                    <a:p>
                      <a:pPr algn="ctr"/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Vacina Engerix B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52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7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7573-40E7-21E2-7E6B-0CA5525A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B81A6-A2C6-4575-B1BC-0E39AB168B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114" y="878275"/>
            <a:ext cx="11460163" cy="4489450"/>
          </a:xfrm>
        </p:spPr>
        <p:txBody>
          <a:bodyPr anchor="t"/>
          <a:lstStyle/>
          <a:p>
            <a:r>
              <a:rPr lang="pt-BR" sz="2400" b="1" dirty="0"/>
              <a:t>Qual será a ferramenta utilizada pela GSK Brasil como repositório das bulas?</a:t>
            </a: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Ferramenta denominada </a:t>
            </a:r>
            <a:r>
              <a:rPr lang="pt-BR" sz="2400" b="1" u="sng" dirty="0"/>
              <a:t>PharmaLedger</a:t>
            </a:r>
            <a:r>
              <a:rPr lang="pt-BR" sz="2400" dirty="0"/>
              <a:t> - mais informações: </a:t>
            </a:r>
            <a:r>
              <a:rPr lang="pt-BR" sz="2400" dirty="0">
                <a:hlinkClick r:id="rId2"/>
              </a:rPr>
              <a:t>https://pharmaledger.org/</a:t>
            </a:r>
            <a:r>
              <a:rPr lang="pt-BR" sz="2400" dirty="0"/>
              <a:t> 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Para acessar a bula digital dos produtos GSK que fazem parte do projeto:</a:t>
            </a:r>
            <a:endParaRPr lang="pt-BR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D72D1-CF44-B052-96D0-EDF8EF9EC52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F4CD0-83C1-4C99-A2BD-6DA4A1CC9D00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February 2026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06603-50C2-DB50-B60E-5BA8A62DBA8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9554F3-4E6D-CE71-965E-EB672446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Projeto</a:t>
            </a:r>
            <a:r>
              <a:rPr lang="en-GB" dirty="0"/>
              <a:t> Piloto Bula Digital - Brasil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5217E-7DFC-5FB9-6178-23074844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16" y="3182526"/>
            <a:ext cx="2528900" cy="3161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E8963-8E88-251F-DC5F-6104E5D9D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96" y="3182526"/>
            <a:ext cx="2528901" cy="31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GSK " val="DqY5De45"/>
  <p:tag name="THINKCELLUNDODONOTDELETE" val="0"/>
  <p:tag name="ARTICULATE_PROJECT_OPEN" val="0"/>
  <p:tag name="ARTICULATE_SLIDE_COUNT" val="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SK ">
  <a:themeElements>
    <a:clrScheme name="GSK_Template_2022">
      <a:dk1>
        <a:srgbClr val="000000"/>
      </a:dk1>
      <a:lt1>
        <a:srgbClr val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959595"/>
      </a:folHlink>
    </a:clrScheme>
    <a:fontScheme name="GSK Custom Font">
      <a:majorFont>
        <a:latin typeface="GSK Precision Light"/>
        <a:ea typeface="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SK Precision Light"/>
        <a:ea typeface="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eaLnBrk="0" fontAlgn="auto" hangingPunct="0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kern="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dirty="0" err="1" smtClean="0"/>
        </a:defPPr>
      </a:lstStyle>
    </a:txDef>
  </a:objectDefaults>
  <a:extraClrSchemeLst/>
  <a:custClrLst>
    <a:custClr name="Custom Color 1">
      <a:srgbClr val="6658A6"/>
    </a:custClr>
    <a:custClr name="Custom Color 2">
      <a:srgbClr val="E21860"/>
    </a:custClr>
    <a:custClr name="Custom Color 3">
      <a:srgbClr val="69B445"/>
    </a:custClr>
    <a:custClr name="Custom Color 4">
      <a:srgbClr val="244EA2"/>
    </a:custClr>
    <a:custClr name="Custom Color 5">
      <a:srgbClr val="FFC709"/>
    </a:custClr>
    <a:custClr name="Custom Color 6">
      <a:srgbClr val="DC4133"/>
    </a:custClr>
    <a:custClr name="Custom Color 7">
      <a:srgbClr val="00B8AD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522E91"/>
    </a:custClr>
    <a:custClr name="Custom Color 12">
      <a:srgbClr val="862045"/>
    </a:custClr>
    <a:custClr name="Custom Color 13">
      <a:srgbClr val="436632"/>
    </a:custClr>
    <a:custClr name="Custom Color 14">
      <a:srgbClr val="263970"/>
    </a:custClr>
    <a:custClr name="Custom Color 15">
      <a:srgbClr val="C1A42B"/>
    </a:custClr>
    <a:custClr name="Custom Color 16">
      <a:srgbClr val="983728"/>
    </a:custClr>
    <a:custClr name="Custom Color 17">
      <a:srgbClr val="02736E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1">
      <a:srgbClr val="AB95C7"/>
    </a:custClr>
    <a:custClr name="Custom Color 22">
      <a:srgbClr val="CA8E9E"/>
    </a:custClr>
    <a:custClr name="Custom Color 23">
      <a:srgbClr val="85A977"/>
    </a:custClr>
    <a:custClr name="Custom Color 24">
      <a:srgbClr val="6F8CC7"/>
    </a:custClr>
    <a:custClr name="Custom Color 25">
      <a:srgbClr val="E2CC8F"/>
    </a:custClr>
    <a:custClr name="Custom Color 26">
      <a:srgbClr val="D6A197"/>
    </a:custClr>
    <a:custClr name="Custom Color 27">
      <a:srgbClr val="72ABA3"/>
    </a:custClr>
  </a:custClrLst>
  <a:extLst>
    <a:ext uri="{05A4C25C-085E-4340-85A3-A5531E510DB2}">
      <thm15:themeFamily xmlns:thm15="http://schemas.microsoft.com/office/thememl/2012/main" name="EXTERNAL USE - GSK PowerPoint Artkit with GSK Precision Font.pptx  -  Read-Only" id="{632A8727-7603-4205-82C7-0B673D6AB8A9}" vid="{FF048DE8-3C79-468A-95D4-C7E32A151A48}"/>
    </a:ext>
  </a:extLst>
</a:theme>
</file>

<file path=ppt/theme/theme2.xml><?xml version="1.0" encoding="utf-8"?>
<a:theme xmlns:a="http://schemas.openxmlformats.org/drawingml/2006/main" name="1_GSK ">
  <a:themeElements>
    <a:clrScheme name="GSK_Template_2022">
      <a:dk1>
        <a:srgbClr val="000000"/>
      </a:dk1>
      <a:lt1>
        <a:srgbClr val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959595"/>
      </a:folHlink>
    </a:clrScheme>
    <a:fontScheme name="GSK Custom Font">
      <a:majorFont>
        <a:latin typeface="GSK Precision Light"/>
        <a:ea typeface="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SK Precision Light"/>
        <a:ea typeface="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eaLnBrk="0" fontAlgn="auto" hangingPunct="0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kern="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dirty="0" err="1" smtClean="0"/>
        </a:defPPr>
      </a:lstStyle>
    </a:txDef>
  </a:objectDefaults>
  <a:extraClrSchemeLst/>
  <a:custClrLst>
    <a:custClr name="Custom Color 1">
      <a:srgbClr val="6658A6"/>
    </a:custClr>
    <a:custClr name="Custom Color 2">
      <a:srgbClr val="E21860"/>
    </a:custClr>
    <a:custClr name="Custom Color 3">
      <a:srgbClr val="69B445"/>
    </a:custClr>
    <a:custClr name="Custom Color 4">
      <a:srgbClr val="244EA2"/>
    </a:custClr>
    <a:custClr name="Custom Color 5">
      <a:srgbClr val="FFC709"/>
    </a:custClr>
    <a:custClr name="Custom Color 6">
      <a:srgbClr val="DC4133"/>
    </a:custClr>
    <a:custClr name="Custom Color 7">
      <a:srgbClr val="00B8AD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522E91"/>
    </a:custClr>
    <a:custClr name="Custom Color 12">
      <a:srgbClr val="862045"/>
    </a:custClr>
    <a:custClr name="Custom Color 13">
      <a:srgbClr val="436632"/>
    </a:custClr>
    <a:custClr name="Custom Color 14">
      <a:srgbClr val="263970"/>
    </a:custClr>
    <a:custClr name="Custom Color 15">
      <a:srgbClr val="C1A42B"/>
    </a:custClr>
    <a:custClr name="Custom Color 16">
      <a:srgbClr val="983728"/>
    </a:custClr>
    <a:custClr name="Custom Color 17">
      <a:srgbClr val="02736E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1">
      <a:srgbClr val="AB95C7"/>
    </a:custClr>
    <a:custClr name="Custom Color 22">
      <a:srgbClr val="CA8E9E"/>
    </a:custClr>
    <a:custClr name="Custom Color 23">
      <a:srgbClr val="85A977"/>
    </a:custClr>
    <a:custClr name="Custom Color 24">
      <a:srgbClr val="6F8CC7"/>
    </a:custClr>
    <a:custClr name="Custom Color 25">
      <a:srgbClr val="E2CC8F"/>
    </a:custClr>
    <a:custClr name="Custom Color 26">
      <a:srgbClr val="D6A197"/>
    </a:custClr>
    <a:custClr name="Custom Color 27">
      <a:srgbClr val="72ABA3"/>
    </a:custClr>
  </a:custClrLst>
  <a:extLst>
    <a:ext uri="{05A4C25C-085E-4340-85A3-A5531E510DB2}">
      <thm15:themeFamily xmlns:thm15="http://schemas.microsoft.com/office/thememl/2012/main" name="INTERNAL USE - GSK PowerPoint Artkit with GSK Precision Font  -  Read-Only" id="{460C5DB4-DCBB-49F5-A029-C584706AAD18}" vid="{F3200557-9F48-4EDD-A60B-6F8C03099FFF}"/>
    </a:ext>
  </a:extLst>
</a:theme>
</file>

<file path=ppt/theme/theme3.xml><?xml version="1.0" encoding="utf-8"?>
<a:theme xmlns:a="http://schemas.openxmlformats.org/drawingml/2006/main" name="Office Theme">
  <a:themeElements>
    <a:clrScheme name="GSK_Template_2022">
      <a:dk1>
        <a:srgbClr val="000000"/>
      </a:dk1>
      <a:lt1>
        <a:sysClr val="window" lastClr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F0EFED"/>
      </a:folHlink>
    </a:clrScheme>
    <a:fontScheme name="GSK Custom Font">
      <a:majorFont>
        <a:latin typeface="GSK Precision Light"/>
        <a:ea typeface="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SK Precision Light"/>
        <a:ea typeface="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GSK_Template_2022">
      <a:dk1>
        <a:srgbClr val="000000"/>
      </a:dk1>
      <a:lt1>
        <a:sysClr val="window" lastClr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F0EFED"/>
      </a:folHlink>
    </a:clrScheme>
    <a:fontScheme name="GSK Custom Font">
      <a:majorFont>
        <a:latin typeface="GSK Precision Light"/>
        <a:ea typeface="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SK Precision Light"/>
        <a:ea typeface="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BBF6E9189954BA0FDCD563682A98B" ma:contentTypeVersion="18" ma:contentTypeDescription="Create a new document." ma:contentTypeScope="" ma:versionID="9bdf76aae32a16157cdf99bcf588af46">
  <xsd:schema xmlns:xsd="http://www.w3.org/2001/XMLSchema" xmlns:xs="http://www.w3.org/2001/XMLSchema" xmlns:p="http://schemas.microsoft.com/office/2006/metadata/properties" xmlns:ns2="731989eb-7121-409c-871c-8f2366272918" xmlns:ns3="a5bf85ab-5b89-45d5-812d-d881043611a5" targetNamespace="http://schemas.microsoft.com/office/2006/metadata/properties" ma:root="true" ma:fieldsID="97593d73db6a2b5e524ced3160a40bae" ns2:_="" ns3:_="">
    <xsd:import namespace="731989eb-7121-409c-871c-8f2366272918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89eb-7121-409c-871c-8f2366272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367377-cea2-4f59-9866-8491a8f07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18993d-1d16-43cf-b63c-2f328976747f}" ma:internalName="TaxCatchAll" ma:showField="CatchAllData" ma:web="a5bf85ab-5b89-45d5-812d-d88104361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1989eb-7121-409c-871c-8f2366272918">
      <Terms xmlns="http://schemas.microsoft.com/office/infopath/2007/PartnerControls"/>
    </lcf76f155ced4ddcb4097134ff3c332f>
    <TaxCatchAll xmlns="a5bf85ab-5b89-45d5-812d-d881043611a5" xsi:nil="true"/>
  </documentManagement>
</p:properties>
</file>

<file path=customXml/itemProps1.xml><?xml version="1.0" encoding="utf-8"?>
<ds:datastoreItem xmlns:ds="http://schemas.openxmlformats.org/officeDocument/2006/customXml" ds:itemID="{E1554979-5B07-490A-955E-C899B30F0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989eb-7121-409c-871c-8f2366272918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1B79B3-E15B-458F-91DF-7EEDA242F0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FC8329-C6F9-417B-AFDE-5E22243E6E66}">
  <ds:schemaRefs>
    <ds:schemaRef ds:uri="a5bf85ab-5b89-45d5-812d-d881043611a5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31989eb-7121-409c-871c-8f2366272918"/>
  </ds:schemaRefs>
</ds:datastoreItem>
</file>

<file path=docMetadata/LabelInfo.xml><?xml version="1.0" encoding="utf-8"?>
<clbl:labelList xmlns:clbl="http://schemas.microsoft.com/office/2020/mipLabelMetadata">
  <clbl:label id="{bea66b2b-af80-48b6-873b-d341d3035cfa}" enabled="1" method="Standard" siteId="{63982aff-fb6c-4c22-973b-70e4acfb63e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INTERNAL USE - GSK PowerPoint Artkit with GSK Precision Font 4.0</Template>
  <TotalTime>193</TotalTime>
  <Words>272</Words>
  <Application>Microsoft Office PowerPoint</Application>
  <PresentationFormat>Widescreen</PresentationFormat>
  <Paragraphs>58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GSK Precision Light</vt:lpstr>
      <vt:lpstr>GSK </vt:lpstr>
      <vt:lpstr>1_GSK </vt:lpstr>
      <vt:lpstr>think-cell Slide</vt:lpstr>
      <vt:lpstr>Projeto Bula Digital</vt:lpstr>
      <vt:lpstr>O que é o Projeto Piloto de Bula Digital da Anvisa?</vt:lpstr>
      <vt:lpstr>Projeto Piloto Bula Digital – GSK Brasil</vt:lpstr>
      <vt:lpstr>Projeto Piloto Bula Digital - Brasil</vt:lpstr>
    </vt:vector>
  </TitlesOfParts>
  <Company>GlaxoSmithKline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Beatriz dos Santos</dc:creator>
  <cp:lastModifiedBy>Ana Beatriz dos Santos</cp:lastModifiedBy>
  <cp:revision>2</cp:revision>
  <cp:lastPrinted>2025-06-16T15:25:37Z</cp:lastPrinted>
  <dcterms:created xsi:type="dcterms:W3CDTF">2025-06-16T14:52:11Z</dcterms:created>
  <dcterms:modified xsi:type="dcterms:W3CDTF">2026-02-24T13:24:05Z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0x010100A0FBBF6E9189954BA0FDCD563682A98B</vt:lpwstr>
  </property>
  <property fmtid="{D5CDD505-2E9C-101B-9397-08002B2CF9AE}" pid="3" name="MediaServiceImageTags">
    <vt:lpwstr/>
  </property>
  <property fmtid="{D5CDD505-2E9C-101B-9397-08002B2CF9AE}" pid="4" name="ArticulateGUID">
    <vt:lpwstr>15CDE283-B26F-4D28-871F-EAED173C219D</vt:lpwstr>
  </property>
  <property fmtid="{D5CDD505-2E9C-101B-9397-08002B2CF9AE}" pid="5" name="ArticulatePath">
    <vt:lpwstr>Presentation1</vt:lpwstr>
  </property>
  <property fmtid="{D5CDD505-2E9C-101B-9397-08002B2CF9AE}" pid="6" name="MSIP_Label_bea66b2b-af80-48b6-873b-d341d3035cfa_Enabled">
    <vt:lpwstr>true</vt:lpwstr>
  </property>
  <property fmtid="{D5CDD505-2E9C-101B-9397-08002B2CF9AE}" pid="7" name="MSIP_Label_bea66b2b-af80-48b6-873b-d341d3035cfa_SetDate">
    <vt:lpwstr>2024-03-07T15:44:19Z</vt:lpwstr>
  </property>
  <property fmtid="{D5CDD505-2E9C-101B-9397-08002B2CF9AE}" pid="8" name="MSIP_Label_bea66b2b-af80-48b6-873b-d341d3035cfa_Method">
    <vt:lpwstr>Standard</vt:lpwstr>
  </property>
  <property fmtid="{D5CDD505-2E9C-101B-9397-08002B2CF9AE}" pid="9" name="MSIP_Label_bea66b2b-af80-48b6-873b-d341d3035cfa_Name">
    <vt:lpwstr>Proprietary</vt:lpwstr>
  </property>
  <property fmtid="{D5CDD505-2E9C-101B-9397-08002B2CF9AE}" pid="10" name="MSIP_Label_bea66b2b-af80-48b6-873b-d341d3035cfa_SiteId">
    <vt:lpwstr>63982aff-fb6c-4c22-973b-70e4acfb63e6</vt:lpwstr>
  </property>
  <property fmtid="{D5CDD505-2E9C-101B-9397-08002B2CF9AE}" pid="11" name="MSIP_Label_bea66b2b-af80-48b6-873b-d341d3035cfa_ActionId">
    <vt:lpwstr>d722ce65-6b2d-434b-a785-7c51babf0e9b</vt:lpwstr>
  </property>
  <property fmtid="{D5CDD505-2E9C-101B-9397-08002B2CF9AE}" pid="12" name="MSIP_Label_bea66b2b-af80-48b6-873b-d341d3035cfa_ContentBits">
    <vt:lpwstr>0</vt:lpwstr>
  </property>
</Properties>
</file>